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0.jpg" ContentType="image/jpeg"/>
  <Override PartName="/ppt/media/image51.jpg" ContentType="image/jpeg"/>
  <Override PartName="/ppt/media/image52.jpg" ContentType="image/jpeg"/>
  <Override PartName="/ppt/media/image53.jpg" ContentType="image/jpeg"/>
  <Override PartName="/ppt/media/image54.jpg" ContentType="image/jpeg"/>
  <Override PartName="/ppt/media/image55.jpg" ContentType="image/jpeg"/>
  <Override PartName="/ppt/media/image5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9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9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950" y="4021137"/>
            <a:ext cx="190500" cy="1889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212" y="0"/>
            <a:ext cx="1335881" cy="27082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775" y="4762"/>
            <a:ext cx="238125" cy="10890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44"/>
            <a:ext cx="523875" cy="46628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1975" y="5480050"/>
            <a:ext cx="514350" cy="137337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325" y="4762"/>
            <a:ext cx="385762" cy="17399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881562"/>
            <a:ext cx="442912" cy="19573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312" y="4762"/>
            <a:ext cx="814387" cy="4025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9212" y="4867275"/>
            <a:ext cx="978693" cy="199072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4825" y="9525"/>
            <a:ext cx="833437" cy="68347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43754" y="2209800"/>
            <a:ext cx="290385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5" y="0"/>
            <a:ext cx="1166018" cy="23669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49650"/>
            <a:ext cx="219075" cy="660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481512"/>
            <a:ext cx="242887" cy="23627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3837" y="4867275"/>
            <a:ext cx="975518" cy="199072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80292" y="0"/>
            <a:ext cx="423672" cy="5151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69040" y="470916"/>
            <a:ext cx="155448" cy="15849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628119" y="1536191"/>
            <a:ext cx="195072" cy="19659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529059" y="5690616"/>
            <a:ext cx="304800" cy="115976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769851" y="5548884"/>
            <a:ext cx="163068" cy="16154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707368" y="1523"/>
            <a:ext cx="310896" cy="155143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632691" y="4864608"/>
            <a:ext cx="195072" cy="19507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437619" y="5042916"/>
            <a:ext cx="313944" cy="180746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846051" y="6412992"/>
            <a:ext cx="196596" cy="4389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971" y="1744471"/>
            <a:ext cx="1111605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A8E15-4669-0524-5324-80B4CFE4B0C8}"/>
              </a:ext>
            </a:extLst>
          </p:cNvPr>
          <p:cNvSpPr txBox="1"/>
          <p:nvPr/>
        </p:nvSpPr>
        <p:spPr>
          <a:xfrm>
            <a:off x="1066800" y="1219200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>
                <a:solidFill>
                  <a:srgbClr val="FF0000"/>
                </a:solidFill>
                <a:latin typeface="Algerian" panose="04020705040A02060702" pitchFamily="82" charset="0"/>
              </a:rPr>
              <a:t>USER GUIDE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latin typeface="Algerian" panose="04020705040A02060702" pitchFamily="82" charset="0"/>
              </a:rPr>
              <a:t>APLIKASI KOPERASI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CB91A-8861-39E9-EC18-0BB426C44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79" y="2590800"/>
            <a:ext cx="3763241" cy="37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06755" y="1894827"/>
              <a:ext cx="3636645" cy="662305"/>
            </a:xfrm>
            <a:custGeom>
              <a:avLst/>
              <a:gdLst/>
              <a:ahLst/>
              <a:cxnLst/>
              <a:rect l="l" t="t" r="r" b="b"/>
              <a:pathLst>
                <a:path w="3636645" h="662305">
                  <a:moveTo>
                    <a:pt x="3628351" y="662216"/>
                  </a:moveTo>
                  <a:lnTo>
                    <a:pt x="7937" y="662216"/>
                  </a:lnTo>
                  <a:lnTo>
                    <a:pt x="5892" y="661936"/>
                  </a:lnTo>
                  <a:lnTo>
                    <a:pt x="0" y="654278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628351" y="0"/>
                  </a:lnTo>
                  <a:lnTo>
                    <a:pt x="3636289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41"/>
                  </a:lnTo>
                  <a:lnTo>
                    <a:pt x="7937" y="646341"/>
                  </a:lnTo>
                  <a:lnTo>
                    <a:pt x="15875" y="654278"/>
                  </a:lnTo>
                  <a:lnTo>
                    <a:pt x="3636289" y="654278"/>
                  </a:lnTo>
                  <a:lnTo>
                    <a:pt x="3636009" y="656323"/>
                  </a:lnTo>
                  <a:lnTo>
                    <a:pt x="3635222" y="658240"/>
                  </a:lnTo>
                  <a:lnTo>
                    <a:pt x="3633965" y="659891"/>
                  </a:lnTo>
                  <a:lnTo>
                    <a:pt x="3632314" y="661149"/>
                  </a:lnTo>
                  <a:lnTo>
                    <a:pt x="3630396" y="661936"/>
                  </a:lnTo>
                  <a:lnTo>
                    <a:pt x="3628351" y="662216"/>
                  </a:lnTo>
                  <a:close/>
                </a:path>
                <a:path w="3636645" h="662305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636645" h="662305">
                  <a:moveTo>
                    <a:pt x="3620414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620414" y="7937"/>
                  </a:lnTo>
                  <a:lnTo>
                    <a:pt x="3620414" y="15875"/>
                  </a:lnTo>
                  <a:close/>
                </a:path>
                <a:path w="3636645" h="662305">
                  <a:moveTo>
                    <a:pt x="3620414" y="654278"/>
                  </a:moveTo>
                  <a:lnTo>
                    <a:pt x="3620414" y="7937"/>
                  </a:lnTo>
                  <a:lnTo>
                    <a:pt x="3628351" y="15875"/>
                  </a:lnTo>
                  <a:lnTo>
                    <a:pt x="3636289" y="15875"/>
                  </a:lnTo>
                  <a:lnTo>
                    <a:pt x="3636289" y="646341"/>
                  </a:lnTo>
                  <a:lnTo>
                    <a:pt x="3628351" y="646341"/>
                  </a:lnTo>
                  <a:lnTo>
                    <a:pt x="3620414" y="654278"/>
                  </a:lnTo>
                  <a:close/>
                </a:path>
                <a:path w="3636645" h="662305">
                  <a:moveTo>
                    <a:pt x="3636289" y="15875"/>
                  </a:moveTo>
                  <a:lnTo>
                    <a:pt x="3628351" y="15875"/>
                  </a:lnTo>
                  <a:lnTo>
                    <a:pt x="3620414" y="7937"/>
                  </a:lnTo>
                  <a:lnTo>
                    <a:pt x="3636289" y="7937"/>
                  </a:lnTo>
                  <a:lnTo>
                    <a:pt x="3636289" y="15875"/>
                  </a:lnTo>
                  <a:close/>
                </a:path>
                <a:path w="3636645" h="662305">
                  <a:moveTo>
                    <a:pt x="15875" y="654278"/>
                  </a:moveTo>
                  <a:lnTo>
                    <a:pt x="7937" y="646341"/>
                  </a:lnTo>
                  <a:lnTo>
                    <a:pt x="15875" y="646341"/>
                  </a:lnTo>
                  <a:lnTo>
                    <a:pt x="15875" y="654278"/>
                  </a:lnTo>
                  <a:close/>
                </a:path>
                <a:path w="3636645" h="662305">
                  <a:moveTo>
                    <a:pt x="3620414" y="654278"/>
                  </a:moveTo>
                  <a:lnTo>
                    <a:pt x="15875" y="654278"/>
                  </a:lnTo>
                  <a:lnTo>
                    <a:pt x="15875" y="646341"/>
                  </a:lnTo>
                  <a:lnTo>
                    <a:pt x="3620414" y="646341"/>
                  </a:lnTo>
                  <a:lnTo>
                    <a:pt x="3620414" y="654278"/>
                  </a:lnTo>
                  <a:close/>
                </a:path>
                <a:path w="3636645" h="662305">
                  <a:moveTo>
                    <a:pt x="3636289" y="654278"/>
                  </a:moveTo>
                  <a:lnTo>
                    <a:pt x="3620414" y="654278"/>
                  </a:lnTo>
                  <a:lnTo>
                    <a:pt x="3628351" y="646341"/>
                  </a:lnTo>
                  <a:lnTo>
                    <a:pt x="3636289" y="646341"/>
                  </a:lnTo>
                  <a:lnTo>
                    <a:pt x="3636289" y="654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93433" y="1916099"/>
            <a:ext cx="3309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K</a:t>
            </a:r>
            <a:r>
              <a:rPr spc="-20" dirty="0"/>
              <a:t>li</a:t>
            </a:r>
            <a:r>
              <a:rPr spc="-114" dirty="0"/>
              <a:t>k</a:t>
            </a:r>
            <a:r>
              <a:rPr spc="15" dirty="0"/>
              <a:t> </a:t>
            </a:r>
            <a:r>
              <a:rPr spc="-229" dirty="0"/>
              <a:t>K</a:t>
            </a:r>
            <a:r>
              <a:rPr spc="-105" dirty="0"/>
              <a:t>e</a:t>
            </a:r>
            <a:r>
              <a:rPr spc="-20" dirty="0"/>
              <a:t>l</a:t>
            </a:r>
            <a:r>
              <a:rPr spc="-105" dirty="0"/>
              <a:t>e</a:t>
            </a:r>
            <a:r>
              <a:rPr spc="-305" dirty="0"/>
              <a:t>m</a:t>
            </a:r>
            <a:r>
              <a:rPr spc="-10" dirty="0"/>
              <a:t>ba</a:t>
            </a:r>
            <a:r>
              <a:rPr spc="-50" dirty="0"/>
              <a:t>g</a:t>
            </a:r>
            <a:r>
              <a:rPr spc="-10" dirty="0"/>
              <a:t>aa</a:t>
            </a:r>
            <a:r>
              <a:rPr spc="-215" dirty="0"/>
              <a:t>n</a:t>
            </a:r>
            <a:r>
              <a:rPr spc="15" dirty="0"/>
              <a:t> </a:t>
            </a:r>
            <a:r>
              <a:rPr spc="-215" dirty="0"/>
              <a:t>un</a:t>
            </a:r>
            <a:r>
              <a:rPr spc="-15" dirty="0"/>
              <a:t>t</a:t>
            </a:r>
            <a:r>
              <a:rPr spc="-215" dirty="0"/>
              <a:t>u</a:t>
            </a:r>
            <a:r>
              <a:rPr spc="-114" dirty="0"/>
              <a:t>k</a:t>
            </a:r>
            <a:r>
              <a:rPr spc="15" dirty="0"/>
              <a:t> </a:t>
            </a:r>
            <a:r>
              <a:rPr spc="-114" dirty="0"/>
              <a:t>M</a:t>
            </a:r>
            <a:r>
              <a:rPr spc="-105" dirty="0"/>
              <a:t>e</a:t>
            </a:r>
            <a:r>
              <a:rPr spc="-215" dirty="0"/>
              <a:t>n</a:t>
            </a:r>
            <a:r>
              <a:rPr spc="-10" dirty="0"/>
              <a:t>a</a:t>
            </a:r>
            <a:r>
              <a:rPr spc="-305" dirty="0"/>
              <a:t>m</a:t>
            </a:r>
            <a:r>
              <a:rPr spc="-10" dirty="0"/>
              <a:t>ba</a:t>
            </a:r>
            <a:r>
              <a:rPr spc="-140" dirty="0"/>
              <a:t>h  </a:t>
            </a:r>
            <a:r>
              <a:rPr spc="-65" dirty="0"/>
              <a:t>Data</a:t>
            </a:r>
            <a:r>
              <a:rPr spc="10" dirty="0"/>
              <a:t> </a:t>
            </a:r>
            <a:r>
              <a:rPr spc="-95" dirty="0"/>
              <a:t>Kelembagaan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550730" y="5515432"/>
            <a:ext cx="2567940" cy="939800"/>
            <a:chOff x="9550730" y="5515432"/>
            <a:chExt cx="2567940" cy="939800"/>
          </a:xfrm>
        </p:grpSpPr>
        <p:sp>
          <p:nvSpPr>
            <p:cNvPr id="7" name="object 7"/>
            <p:cNvSpPr/>
            <p:nvPr/>
          </p:nvSpPr>
          <p:spPr>
            <a:xfrm>
              <a:off x="9558528" y="5522976"/>
              <a:ext cx="2552700" cy="923925"/>
            </a:xfrm>
            <a:custGeom>
              <a:avLst/>
              <a:gdLst/>
              <a:ahLst/>
              <a:cxnLst/>
              <a:rect l="l" t="t" r="r" b="b"/>
              <a:pathLst>
                <a:path w="2552700" h="923925">
                  <a:moveTo>
                    <a:pt x="2552700" y="923544"/>
                  </a:moveTo>
                  <a:lnTo>
                    <a:pt x="0" y="923544"/>
                  </a:lnTo>
                  <a:lnTo>
                    <a:pt x="0" y="0"/>
                  </a:lnTo>
                  <a:lnTo>
                    <a:pt x="2552700" y="0"/>
                  </a:lnTo>
                  <a:lnTo>
                    <a:pt x="2552700" y="923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50730" y="5515432"/>
              <a:ext cx="2567940" cy="939800"/>
            </a:xfrm>
            <a:custGeom>
              <a:avLst/>
              <a:gdLst/>
              <a:ahLst/>
              <a:cxnLst/>
              <a:rect l="l" t="t" r="r" b="b"/>
              <a:pathLst>
                <a:path w="2567940" h="939800">
                  <a:moveTo>
                    <a:pt x="2559748" y="939215"/>
                  </a:moveTo>
                  <a:lnTo>
                    <a:pt x="7937" y="939215"/>
                  </a:lnTo>
                  <a:lnTo>
                    <a:pt x="5880" y="938936"/>
                  </a:lnTo>
                  <a:lnTo>
                    <a:pt x="0" y="931278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2559748" y="0"/>
                  </a:lnTo>
                  <a:lnTo>
                    <a:pt x="2567686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923340"/>
                  </a:lnTo>
                  <a:lnTo>
                    <a:pt x="7937" y="923340"/>
                  </a:lnTo>
                  <a:lnTo>
                    <a:pt x="15875" y="931278"/>
                  </a:lnTo>
                  <a:lnTo>
                    <a:pt x="2567686" y="931278"/>
                  </a:lnTo>
                  <a:lnTo>
                    <a:pt x="2567419" y="933323"/>
                  </a:lnTo>
                  <a:lnTo>
                    <a:pt x="2566631" y="935240"/>
                  </a:lnTo>
                  <a:lnTo>
                    <a:pt x="2565361" y="936891"/>
                  </a:lnTo>
                  <a:lnTo>
                    <a:pt x="2563723" y="938149"/>
                  </a:lnTo>
                  <a:lnTo>
                    <a:pt x="2561805" y="938936"/>
                  </a:lnTo>
                  <a:lnTo>
                    <a:pt x="2559748" y="939215"/>
                  </a:lnTo>
                  <a:close/>
                </a:path>
                <a:path w="2567940" h="939800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2567940" h="939800">
                  <a:moveTo>
                    <a:pt x="2551811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2551811" y="7937"/>
                  </a:lnTo>
                  <a:lnTo>
                    <a:pt x="2551811" y="15875"/>
                  </a:lnTo>
                  <a:close/>
                </a:path>
                <a:path w="2567940" h="939800">
                  <a:moveTo>
                    <a:pt x="2551811" y="931278"/>
                  </a:moveTo>
                  <a:lnTo>
                    <a:pt x="2551811" y="7937"/>
                  </a:lnTo>
                  <a:lnTo>
                    <a:pt x="2559748" y="15875"/>
                  </a:lnTo>
                  <a:lnTo>
                    <a:pt x="2567686" y="15875"/>
                  </a:lnTo>
                  <a:lnTo>
                    <a:pt x="2567686" y="923340"/>
                  </a:lnTo>
                  <a:lnTo>
                    <a:pt x="2559748" y="923340"/>
                  </a:lnTo>
                  <a:lnTo>
                    <a:pt x="2551811" y="931278"/>
                  </a:lnTo>
                  <a:close/>
                </a:path>
                <a:path w="2567940" h="939800">
                  <a:moveTo>
                    <a:pt x="2567686" y="15875"/>
                  </a:moveTo>
                  <a:lnTo>
                    <a:pt x="2559748" y="15875"/>
                  </a:lnTo>
                  <a:lnTo>
                    <a:pt x="2551811" y="7937"/>
                  </a:lnTo>
                  <a:lnTo>
                    <a:pt x="2567686" y="7937"/>
                  </a:lnTo>
                  <a:lnTo>
                    <a:pt x="2567686" y="15875"/>
                  </a:lnTo>
                  <a:close/>
                </a:path>
                <a:path w="2567940" h="939800">
                  <a:moveTo>
                    <a:pt x="15875" y="931278"/>
                  </a:moveTo>
                  <a:lnTo>
                    <a:pt x="7937" y="923340"/>
                  </a:lnTo>
                  <a:lnTo>
                    <a:pt x="15875" y="923340"/>
                  </a:lnTo>
                  <a:lnTo>
                    <a:pt x="15875" y="931278"/>
                  </a:lnTo>
                  <a:close/>
                </a:path>
                <a:path w="2567940" h="939800">
                  <a:moveTo>
                    <a:pt x="2551811" y="931278"/>
                  </a:moveTo>
                  <a:lnTo>
                    <a:pt x="15875" y="931278"/>
                  </a:lnTo>
                  <a:lnTo>
                    <a:pt x="15875" y="923340"/>
                  </a:lnTo>
                  <a:lnTo>
                    <a:pt x="2551811" y="923340"/>
                  </a:lnTo>
                  <a:lnTo>
                    <a:pt x="2551811" y="931278"/>
                  </a:lnTo>
                  <a:close/>
                </a:path>
                <a:path w="2567940" h="939800">
                  <a:moveTo>
                    <a:pt x="2567686" y="931278"/>
                  </a:moveTo>
                  <a:lnTo>
                    <a:pt x="2551811" y="931278"/>
                  </a:lnTo>
                  <a:lnTo>
                    <a:pt x="2559748" y="923340"/>
                  </a:lnTo>
                  <a:lnTo>
                    <a:pt x="2567686" y="923340"/>
                  </a:lnTo>
                  <a:lnTo>
                    <a:pt x="2567686" y="931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637407" y="5536704"/>
            <a:ext cx="23044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dapa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160" dirty="0">
                <a:latin typeface="Microsoft Sans Serif"/>
                <a:cs typeface="Microsoft Sans Serif"/>
              </a:rPr>
              <a:t>nu  </a:t>
            </a:r>
            <a:r>
              <a:rPr sz="1800" spc="-415" dirty="0">
                <a:latin typeface="Microsoft Sans Serif"/>
                <a:cs typeface="Microsoft Sans Serif"/>
              </a:rPr>
              <a:t>E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H</a:t>
            </a:r>
            <a:r>
              <a:rPr sz="1800" spc="-10" dirty="0">
                <a:latin typeface="Microsoft Sans Serif"/>
                <a:cs typeface="Microsoft Sans Serif"/>
              </a:rPr>
              <a:t>ap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ji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  </a:t>
            </a:r>
            <a:r>
              <a:rPr sz="1800" spc="-114" dirty="0">
                <a:latin typeface="Microsoft Sans Serif"/>
                <a:cs typeface="Microsoft Sans Serif"/>
              </a:rPr>
              <a:t>Mau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di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rubah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94977" y="2074748"/>
            <a:ext cx="8411845" cy="3454400"/>
            <a:chOff x="2994977" y="2074748"/>
            <a:chExt cx="8411845" cy="3454400"/>
          </a:xfrm>
        </p:grpSpPr>
        <p:sp>
          <p:nvSpPr>
            <p:cNvPr id="11" name="object 11"/>
            <p:cNvSpPr/>
            <p:nvPr/>
          </p:nvSpPr>
          <p:spPr>
            <a:xfrm>
              <a:off x="2994977" y="2074747"/>
              <a:ext cx="8411845" cy="3454400"/>
            </a:xfrm>
            <a:custGeom>
              <a:avLst/>
              <a:gdLst/>
              <a:ahLst/>
              <a:cxnLst/>
              <a:rect l="l" t="t" r="r" b="b"/>
              <a:pathLst>
                <a:path w="8411845" h="3454400">
                  <a:moveTo>
                    <a:pt x="679450" y="1149781"/>
                  </a:moveTo>
                  <a:lnTo>
                    <a:pt x="671512" y="1141844"/>
                  </a:lnTo>
                  <a:lnTo>
                    <a:pt x="663575" y="1141844"/>
                  </a:lnTo>
                  <a:lnTo>
                    <a:pt x="663575" y="1157719"/>
                  </a:lnTo>
                  <a:lnTo>
                    <a:pt x="663575" y="1715249"/>
                  </a:lnTo>
                  <a:lnTo>
                    <a:pt x="15875" y="1715249"/>
                  </a:lnTo>
                  <a:lnTo>
                    <a:pt x="15875" y="1157719"/>
                  </a:lnTo>
                  <a:lnTo>
                    <a:pt x="663575" y="1157719"/>
                  </a:lnTo>
                  <a:lnTo>
                    <a:pt x="663575" y="1141844"/>
                  </a:lnTo>
                  <a:lnTo>
                    <a:pt x="7937" y="1141844"/>
                  </a:lnTo>
                  <a:lnTo>
                    <a:pt x="5880" y="1142111"/>
                  </a:lnTo>
                  <a:lnTo>
                    <a:pt x="0" y="1149781"/>
                  </a:lnTo>
                  <a:lnTo>
                    <a:pt x="0" y="1723186"/>
                  </a:lnTo>
                  <a:lnTo>
                    <a:pt x="7937" y="1731124"/>
                  </a:lnTo>
                  <a:lnTo>
                    <a:pt x="671512" y="1731124"/>
                  </a:lnTo>
                  <a:lnTo>
                    <a:pt x="679450" y="1723186"/>
                  </a:lnTo>
                  <a:lnTo>
                    <a:pt x="679450" y="1715249"/>
                  </a:lnTo>
                  <a:lnTo>
                    <a:pt x="679450" y="1157719"/>
                  </a:lnTo>
                  <a:lnTo>
                    <a:pt x="679450" y="1149781"/>
                  </a:lnTo>
                  <a:close/>
                </a:path>
                <a:path w="8411845" h="3454400">
                  <a:moveTo>
                    <a:pt x="3720896" y="164947"/>
                  </a:moveTo>
                  <a:lnTo>
                    <a:pt x="1979409" y="38011"/>
                  </a:lnTo>
                  <a:lnTo>
                    <a:pt x="1979561" y="35928"/>
                  </a:lnTo>
                  <a:lnTo>
                    <a:pt x="1982190" y="0"/>
                  </a:lnTo>
                  <a:lnTo>
                    <a:pt x="1864042" y="48691"/>
                  </a:lnTo>
                  <a:lnTo>
                    <a:pt x="1973884" y="113995"/>
                  </a:lnTo>
                  <a:lnTo>
                    <a:pt x="1976640" y="76009"/>
                  </a:lnTo>
                  <a:lnTo>
                    <a:pt x="3718128" y="202946"/>
                  </a:lnTo>
                  <a:lnTo>
                    <a:pt x="3720896" y="164947"/>
                  </a:lnTo>
                  <a:close/>
                </a:path>
                <a:path w="8411845" h="3454400">
                  <a:moveTo>
                    <a:pt x="8411477" y="1726996"/>
                  </a:moveTo>
                  <a:lnTo>
                    <a:pt x="8402815" y="1677873"/>
                  </a:lnTo>
                  <a:lnTo>
                    <a:pt x="8389302" y="1601139"/>
                  </a:lnTo>
                  <a:lnTo>
                    <a:pt x="8301926" y="1694395"/>
                  </a:lnTo>
                  <a:lnTo>
                    <a:pt x="8338439" y="1705267"/>
                  </a:lnTo>
                  <a:lnTo>
                    <a:pt x="7821346" y="3443198"/>
                  </a:lnTo>
                  <a:lnTo>
                    <a:pt x="7857858" y="3454057"/>
                  </a:lnTo>
                  <a:lnTo>
                    <a:pt x="8374964" y="1716138"/>
                  </a:lnTo>
                  <a:lnTo>
                    <a:pt x="8411477" y="1726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0204" y="3732542"/>
              <a:ext cx="411480" cy="1000760"/>
            </a:xfrm>
            <a:custGeom>
              <a:avLst/>
              <a:gdLst/>
              <a:ahLst/>
              <a:cxnLst/>
              <a:rect l="l" t="t" r="r" b="b"/>
              <a:pathLst>
                <a:path w="411479" h="1000760">
                  <a:moveTo>
                    <a:pt x="370454" y="947709"/>
                  </a:moveTo>
                  <a:lnTo>
                    <a:pt x="348417" y="929863"/>
                  </a:lnTo>
                  <a:lnTo>
                    <a:pt x="0" y="10134"/>
                  </a:lnTo>
                  <a:lnTo>
                    <a:pt x="26720" y="0"/>
                  </a:lnTo>
                  <a:lnTo>
                    <a:pt x="375139" y="919742"/>
                  </a:lnTo>
                  <a:lnTo>
                    <a:pt x="370454" y="947709"/>
                  </a:lnTo>
                  <a:close/>
                </a:path>
                <a:path w="411479" h="1000760">
                  <a:moveTo>
                    <a:pt x="394142" y="979297"/>
                  </a:moveTo>
                  <a:lnTo>
                    <a:pt x="367144" y="979297"/>
                  </a:lnTo>
                  <a:lnTo>
                    <a:pt x="393865" y="969175"/>
                  </a:lnTo>
                  <a:lnTo>
                    <a:pt x="375139" y="919742"/>
                  </a:lnTo>
                  <a:lnTo>
                    <a:pt x="382803" y="873988"/>
                  </a:lnTo>
                  <a:lnTo>
                    <a:pt x="397776" y="862088"/>
                  </a:lnTo>
                  <a:lnTo>
                    <a:pt x="400723" y="862584"/>
                  </a:lnTo>
                  <a:lnTo>
                    <a:pt x="411175" y="875728"/>
                  </a:lnTo>
                  <a:lnTo>
                    <a:pt x="410984" y="878713"/>
                  </a:lnTo>
                  <a:lnTo>
                    <a:pt x="394142" y="979297"/>
                  </a:lnTo>
                  <a:close/>
                </a:path>
                <a:path w="411479" h="1000760">
                  <a:moveTo>
                    <a:pt x="390550" y="1000747"/>
                  </a:moveTo>
                  <a:lnTo>
                    <a:pt x="294385" y="922883"/>
                  </a:lnTo>
                  <a:lnTo>
                    <a:pt x="289102" y="912533"/>
                  </a:lnTo>
                  <a:lnTo>
                    <a:pt x="289255" y="909548"/>
                  </a:lnTo>
                  <a:lnTo>
                    <a:pt x="304114" y="897509"/>
                  </a:lnTo>
                  <a:lnTo>
                    <a:pt x="307073" y="897978"/>
                  </a:lnTo>
                  <a:lnTo>
                    <a:pt x="309854" y="899045"/>
                  </a:lnTo>
                  <a:lnTo>
                    <a:pt x="312369" y="900671"/>
                  </a:lnTo>
                  <a:lnTo>
                    <a:pt x="348417" y="929863"/>
                  </a:lnTo>
                  <a:lnTo>
                    <a:pt x="367144" y="979297"/>
                  </a:lnTo>
                  <a:lnTo>
                    <a:pt x="394142" y="979297"/>
                  </a:lnTo>
                  <a:lnTo>
                    <a:pt x="390550" y="1000747"/>
                  </a:lnTo>
                  <a:close/>
                </a:path>
                <a:path w="411479" h="1000760">
                  <a:moveTo>
                    <a:pt x="386757" y="971867"/>
                  </a:moveTo>
                  <a:lnTo>
                    <a:pt x="366407" y="971867"/>
                  </a:lnTo>
                  <a:lnTo>
                    <a:pt x="389496" y="963129"/>
                  </a:lnTo>
                  <a:lnTo>
                    <a:pt x="370454" y="947709"/>
                  </a:lnTo>
                  <a:lnTo>
                    <a:pt x="375139" y="919742"/>
                  </a:lnTo>
                  <a:lnTo>
                    <a:pt x="393865" y="969175"/>
                  </a:lnTo>
                  <a:lnTo>
                    <a:pt x="386757" y="971867"/>
                  </a:lnTo>
                  <a:close/>
                </a:path>
                <a:path w="411479" h="1000760">
                  <a:moveTo>
                    <a:pt x="367144" y="979297"/>
                  </a:moveTo>
                  <a:lnTo>
                    <a:pt x="348417" y="929863"/>
                  </a:lnTo>
                  <a:lnTo>
                    <a:pt x="370454" y="947709"/>
                  </a:lnTo>
                  <a:lnTo>
                    <a:pt x="366407" y="971867"/>
                  </a:lnTo>
                  <a:lnTo>
                    <a:pt x="386757" y="971867"/>
                  </a:lnTo>
                  <a:lnTo>
                    <a:pt x="367144" y="979297"/>
                  </a:lnTo>
                  <a:close/>
                </a:path>
                <a:path w="411479" h="1000760">
                  <a:moveTo>
                    <a:pt x="366407" y="971867"/>
                  </a:moveTo>
                  <a:lnTo>
                    <a:pt x="370454" y="947709"/>
                  </a:lnTo>
                  <a:lnTo>
                    <a:pt x="389496" y="963129"/>
                  </a:lnTo>
                  <a:lnTo>
                    <a:pt x="366407" y="9718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06039" y="4625975"/>
            <a:ext cx="3721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hu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ke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5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aa</a:t>
            </a: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n 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15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hu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1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67704" y="4512945"/>
            <a:ext cx="390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29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="1" spc="-114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7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200" b="1" spc="-22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200" b="1" spc="-5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200" b="1" spc="-13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1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24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65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1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24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6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1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0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7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I 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22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="1" spc="-114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200" b="1" spc="-114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27253" y="1268730"/>
              <a:ext cx="2609215" cy="939800"/>
            </a:xfrm>
            <a:custGeom>
              <a:avLst/>
              <a:gdLst/>
              <a:ahLst/>
              <a:cxnLst/>
              <a:rect l="l" t="t" r="r" b="b"/>
              <a:pathLst>
                <a:path w="2609215" h="939800">
                  <a:moveTo>
                    <a:pt x="2600693" y="939203"/>
                  </a:moveTo>
                  <a:lnTo>
                    <a:pt x="7937" y="939203"/>
                  </a:lnTo>
                  <a:lnTo>
                    <a:pt x="5892" y="938923"/>
                  </a:lnTo>
                  <a:lnTo>
                    <a:pt x="0" y="931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2600693" y="0"/>
                  </a:lnTo>
                  <a:lnTo>
                    <a:pt x="2608630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923328"/>
                  </a:lnTo>
                  <a:lnTo>
                    <a:pt x="7937" y="923328"/>
                  </a:lnTo>
                  <a:lnTo>
                    <a:pt x="15875" y="931265"/>
                  </a:lnTo>
                  <a:lnTo>
                    <a:pt x="2608630" y="931265"/>
                  </a:lnTo>
                  <a:lnTo>
                    <a:pt x="2608351" y="933323"/>
                  </a:lnTo>
                  <a:lnTo>
                    <a:pt x="2607564" y="935228"/>
                  </a:lnTo>
                  <a:lnTo>
                    <a:pt x="2606306" y="936879"/>
                  </a:lnTo>
                  <a:lnTo>
                    <a:pt x="2604655" y="938136"/>
                  </a:lnTo>
                  <a:lnTo>
                    <a:pt x="2602750" y="938923"/>
                  </a:lnTo>
                  <a:lnTo>
                    <a:pt x="2600693" y="939203"/>
                  </a:lnTo>
                  <a:close/>
                </a:path>
                <a:path w="2609215" h="939800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2609215" h="939800">
                  <a:moveTo>
                    <a:pt x="2592755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2592755" y="7937"/>
                  </a:lnTo>
                  <a:lnTo>
                    <a:pt x="2592755" y="15875"/>
                  </a:lnTo>
                  <a:close/>
                </a:path>
                <a:path w="2609215" h="939800">
                  <a:moveTo>
                    <a:pt x="2592755" y="931265"/>
                  </a:moveTo>
                  <a:lnTo>
                    <a:pt x="2592755" y="7937"/>
                  </a:lnTo>
                  <a:lnTo>
                    <a:pt x="2600693" y="15875"/>
                  </a:lnTo>
                  <a:lnTo>
                    <a:pt x="2608630" y="15875"/>
                  </a:lnTo>
                  <a:lnTo>
                    <a:pt x="2608630" y="923328"/>
                  </a:lnTo>
                  <a:lnTo>
                    <a:pt x="2600693" y="923328"/>
                  </a:lnTo>
                  <a:lnTo>
                    <a:pt x="2592755" y="931265"/>
                  </a:lnTo>
                  <a:close/>
                </a:path>
                <a:path w="2609215" h="939800">
                  <a:moveTo>
                    <a:pt x="2608630" y="15875"/>
                  </a:moveTo>
                  <a:lnTo>
                    <a:pt x="2600693" y="15875"/>
                  </a:lnTo>
                  <a:lnTo>
                    <a:pt x="2592755" y="7937"/>
                  </a:lnTo>
                  <a:lnTo>
                    <a:pt x="2608630" y="7937"/>
                  </a:lnTo>
                  <a:lnTo>
                    <a:pt x="2608630" y="15875"/>
                  </a:lnTo>
                  <a:close/>
                </a:path>
                <a:path w="2609215" h="939800">
                  <a:moveTo>
                    <a:pt x="15875" y="931265"/>
                  </a:moveTo>
                  <a:lnTo>
                    <a:pt x="7937" y="923328"/>
                  </a:lnTo>
                  <a:lnTo>
                    <a:pt x="15875" y="923328"/>
                  </a:lnTo>
                  <a:lnTo>
                    <a:pt x="15875" y="931265"/>
                  </a:lnTo>
                  <a:close/>
                </a:path>
                <a:path w="2609215" h="939800">
                  <a:moveTo>
                    <a:pt x="2592755" y="931265"/>
                  </a:moveTo>
                  <a:lnTo>
                    <a:pt x="15875" y="931265"/>
                  </a:lnTo>
                  <a:lnTo>
                    <a:pt x="15875" y="923328"/>
                  </a:lnTo>
                  <a:lnTo>
                    <a:pt x="2592755" y="923328"/>
                  </a:lnTo>
                  <a:lnTo>
                    <a:pt x="2592755" y="931265"/>
                  </a:lnTo>
                  <a:close/>
                </a:path>
                <a:path w="2609215" h="939800">
                  <a:moveTo>
                    <a:pt x="2608630" y="931265"/>
                  </a:moveTo>
                  <a:lnTo>
                    <a:pt x="2592755" y="931265"/>
                  </a:lnTo>
                  <a:lnTo>
                    <a:pt x="2600693" y="923328"/>
                  </a:lnTo>
                  <a:lnTo>
                    <a:pt x="2608630" y="923328"/>
                  </a:lnTo>
                  <a:lnTo>
                    <a:pt x="2608630" y="931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13930" y="1290002"/>
            <a:ext cx="24066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Klick</a:t>
            </a:r>
            <a:r>
              <a:rPr spc="5" dirty="0"/>
              <a:t> </a:t>
            </a:r>
            <a:r>
              <a:rPr spc="-65" dirty="0"/>
              <a:t>Indikator</a:t>
            </a:r>
            <a:r>
              <a:rPr spc="5" dirty="0"/>
              <a:t> </a:t>
            </a:r>
            <a:r>
              <a:rPr spc="-150" dirty="0"/>
              <a:t>Usaha </a:t>
            </a:r>
            <a:r>
              <a:rPr spc="-145" dirty="0"/>
              <a:t> </a:t>
            </a:r>
            <a:r>
              <a:rPr spc="-220" dirty="0"/>
              <a:t>U</a:t>
            </a:r>
            <a:r>
              <a:rPr spc="-215" dirty="0"/>
              <a:t>n</a:t>
            </a:r>
            <a:r>
              <a:rPr spc="-15" dirty="0"/>
              <a:t>t</a:t>
            </a:r>
            <a:r>
              <a:rPr spc="-215" dirty="0"/>
              <a:t>u</a:t>
            </a:r>
            <a:r>
              <a:rPr spc="-114" dirty="0"/>
              <a:t>k</a:t>
            </a:r>
            <a:r>
              <a:rPr spc="15" dirty="0"/>
              <a:t> </a:t>
            </a:r>
            <a:r>
              <a:rPr spc="-305" dirty="0"/>
              <a:t>m</a:t>
            </a:r>
            <a:r>
              <a:rPr spc="-105" dirty="0"/>
              <a:t>e</a:t>
            </a:r>
            <a:r>
              <a:rPr spc="-215" dirty="0"/>
              <a:t>n</a:t>
            </a:r>
            <a:r>
              <a:rPr spc="-10" dirty="0"/>
              <a:t>a</a:t>
            </a:r>
            <a:r>
              <a:rPr spc="-305" dirty="0"/>
              <a:t>m</a:t>
            </a:r>
            <a:r>
              <a:rPr spc="-10" dirty="0"/>
              <a:t>ba</a:t>
            </a:r>
            <a:r>
              <a:rPr spc="-215" dirty="0"/>
              <a:t>h</a:t>
            </a:r>
            <a:r>
              <a:rPr spc="15" dirty="0"/>
              <a:t> </a:t>
            </a:r>
            <a:r>
              <a:rPr spc="-310" dirty="0"/>
              <a:t>L</a:t>
            </a:r>
            <a:r>
              <a:rPr spc="-10" dirty="0"/>
              <a:t>ap</a:t>
            </a:r>
            <a:r>
              <a:rPr spc="-105" dirty="0"/>
              <a:t>o</a:t>
            </a:r>
            <a:r>
              <a:rPr spc="-20" dirty="0"/>
              <a:t>r</a:t>
            </a:r>
            <a:r>
              <a:rPr spc="-10" dirty="0"/>
              <a:t>a</a:t>
            </a:r>
            <a:r>
              <a:rPr spc="-140" dirty="0"/>
              <a:t>n  </a:t>
            </a:r>
            <a:r>
              <a:rPr spc="-229" dirty="0"/>
              <a:t>K</a:t>
            </a:r>
            <a:r>
              <a:rPr spc="-105" dirty="0"/>
              <a:t>e</a:t>
            </a:r>
            <a:r>
              <a:rPr spc="-215" dirty="0"/>
              <a:t>u</a:t>
            </a:r>
            <a:r>
              <a:rPr spc="-10" dirty="0"/>
              <a:t>a</a:t>
            </a:r>
            <a:r>
              <a:rPr spc="-215" dirty="0"/>
              <a:t>n</a:t>
            </a:r>
            <a:r>
              <a:rPr spc="-50" dirty="0"/>
              <a:t>g</a:t>
            </a:r>
            <a:r>
              <a:rPr spc="-10" dirty="0"/>
              <a:t>a</a:t>
            </a:r>
            <a:r>
              <a:rPr spc="-215" dirty="0"/>
              <a:t>n</a:t>
            </a:r>
            <a:r>
              <a:rPr spc="15" dirty="0"/>
              <a:t> </a:t>
            </a:r>
            <a:r>
              <a:rPr spc="-220" dirty="0"/>
              <a:t>U</a:t>
            </a:r>
            <a:r>
              <a:rPr spc="-305" dirty="0"/>
              <a:t>s</a:t>
            </a:r>
            <a:r>
              <a:rPr spc="-10" dirty="0"/>
              <a:t>a</a:t>
            </a:r>
            <a:r>
              <a:rPr spc="-215" dirty="0"/>
              <a:t>h</a:t>
            </a:r>
            <a:r>
              <a:rPr spc="-10" dirty="0"/>
              <a:t>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636865" y="5205260"/>
            <a:ext cx="3982085" cy="662305"/>
            <a:chOff x="7636865" y="5205260"/>
            <a:chExt cx="3982085" cy="662305"/>
          </a:xfrm>
        </p:grpSpPr>
        <p:sp>
          <p:nvSpPr>
            <p:cNvPr id="7" name="object 7"/>
            <p:cNvSpPr/>
            <p:nvPr/>
          </p:nvSpPr>
          <p:spPr>
            <a:xfrm>
              <a:off x="7644384" y="5213604"/>
              <a:ext cx="3967479" cy="646430"/>
            </a:xfrm>
            <a:custGeom>
              <a:avLst/>
              <a:gdLst/>
              <a:ahLst/>
              <a:cxnLst/>
              <a:rect l="l" t="t" r="r" b="b"/>
              <a:pathLst>
                <a:path w="3967479" h="646429">
                  <a:moveTo>
                    <a:pt x="3966972" y="646176"/>
                  </a:moveTo>
                  <a:lnTo>
                    <a:pt x="0" y="646176"/>
                  </a:lnTo>
                  <a:lnTo>
                    <a:pt x="0" y="0"/>
                  </a:lnTo>
                  <a:lnTo>
                    <a:pt x="3966972" y="0"/>
                  </a:lnTo>
                  <a:lnTo>
                    <a:pt x="3966972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36865" y="5205260"/>
              <a:ext cx="3982085" cy="662305"/>
            </a:xfrm>
            <a:custGeom>
              <a:avLst/>
              <a:gdLst/>
              <a:ahLst/>
              <a:cxnLst/>
              <a:rect l="l" t="t" r="r" b="b"/>
              <a:pathLst>
                <a:path w="3982084" h="662304">
                  <a:moveTo>
                    <a:pt x="3973880" y="662203"/>
                  </a:moveTo>
                  <a:lnTo>
                    <a:pt x="7937" y="662203"/>
                  </a:lnTo>
                  <a:lnTo>
                    <a:pt x="5892" y="661936"/>
                  </a:lnTo>
                  <a:lnTo>
                    <a:pt x="0" y="654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973880" y="0"/>
                  </a:lnTo>
                  <a:lnTo>
                    <a:pt x="3981818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28"/>
                  </a:lnTo>
                  <a:lnTo>
                    <a:pt x="7937" y="646328"/>
                  </a:lnTo>
                  <a:lnTo>
                    <a:pt x="15875" y="654265"/>
                  </a:lnTo>
                  <a:lnTo>
                    <a:pt x="3981818" y="654265"/>
                  </a:lnTo>
                  <a:lnTo>
                    <a:pt x="3981551" y="656323"/>
                  </a:lnTo>
                  <a:lnTo>
                    <a:pt x="3980764" y="658240"/>
                  </a:lnTo>
                  <a:lnTo>
                    <a:pt x="3979494" y="659879"/>
                  </a:lnTo>
                  <a:lnTo>
                    <a:pt x="3977855" y="661136"/>
                  </a:lnTo>
                  <a:lnTo>
                    <a:pt x="3975938" y="661936"/>
                  </a:lnTo>
                  <a:lnTo>
                    <a:pt x="3973880" y="662203"/>
                  </a:lnTo>
                  <a:close/>
                </a:path>
                <a:path w="3982084" h="66230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982084" h="662304">
                  <a:moveTo>
                    <a:pt x="3965943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965943" y="7937"/>
                  </a:lnTo>
                  <a:lnTo>
                    <a:pt x="3965943" y="15875"/>
                  </a:lnTo>
                  <a:close/>
                </a:path>
                <a:path w="3982084" h="662304">
                  <a:moveTo>
                    <a:pt x="3965943" y="654265"/>
                  </a:moveTo>
                  <a:lnTo>
                    <a:pt x="3965943" y="7937"/>
                  </a:lnTo>
                  <a:lnTo>
                    <a:pt x="3973880" y="15875"/>
                  </a:lnTo>
                  <a:lnTo>
                    <a:pt x="3981818" y="15875"/>
                  </a:lnTo>
                  <a:lnTo>
                    <a:pt x="3981818" y="646328"/>
                  </a:lnTo>
                  <a:lnTo>
                    <a:pt x="3973880" y="646328"/>
                  </a:lnTo>
                  <a:lnTo>
                    <a:pt x="3965943" y="654265"/>
                  </a:lnTo>
                  <a:close/>
                </a:path>
                <a:path w="3982084" h="662304">
                  <a:moveTo>
                    <a:pt x="3981818" y="15875"/>
                  </a:moveTo>
                  <a:lnTo>
                    <a:pt x="3973880" y="15875"/>
                  </a:lnTo>
                  <a:lnTo>
                    <a:pt x="3965943" y="7937"/>
                  </a:lnTo>
                  <a:lnTo>
                    <a:pt x="3981818" y="7937"/>
                  </a:lnTo>
                  <a:lnTo>
                    <a:pt x="3981818" y="15875"/>
                  </a:lnTo>
                  <a:close/>
                </a:path>
                <a:path w="3982084" h="662304">
                  <a:moveTo>
                    <a:pt x="15875" y="654265"/>
                  </a:moveTo>
                  <a:lnTo>
                    <a:pt x="7937" y="646328"/>
                  </a:lnTo>
                  <a:lnTo>
                    <a:pt x="15875" y="646328"/>
                  </a:lnTo>
                  <a:lnTo>
                    <a:pt x="15875" y="654265"/>
                  </a:lnTo>
                  <a:close/>
                </a:path>
                <a:path w="3982084" h="662304">
                  <a:moveTo>
                    <a:pt x="3965943" y="654265"/>
                  </a:moveTo>
                  <a:lnTo>
                    <a:pt x="15875" y="654265"/>
                  </a:lnTo>
                  <a:lnTo>
                    <a:pt x="15875" y="646328"/>
                  </a:lnTo>
                  <a:lnTo>
                    <a:pt x="3965943" y="646328"/>
                  </a:lnTo>
                  <a:lnTo>
                    <a:pt x="3965943" y="654265"/>
                  </a:lnTo>
                  <a:close/>
                </a:path>
                <a:path w="3982084" h="662304">
                  <a:moveTo>
                    <a:pt x="3981818" y="654265"/>
                  </a:moveTo>
                  <a:lnTo>
                    <a:pt x="3965943" y="654265"/>
                  </a:lnTo>
                  <a:lnTo>
                    <a:pt x="3973880" y="646328"/>
                  </a:lnTo>
                  <a:lnTo>
                    <a:pt x="3981818" y="646328"/>
                  </a:lnTo>
                  <a:lnTo>
                    <a:pt x="3981818" y="6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4383" y="5213603"/>
            <a:ext cx="3967479" cy="6464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1440" marR="137795">
              <a:lnSpc>
                <a:spcPct val="100000"/>
              </a:lnSpc>
              <a:spcBef>
                <a:spcPts val="2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9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dapa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nu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0" dirty="0">
                <a:latin typeface="Microsoft Sans Serif"/>
                <a:cs typeface="Microsoft Sans Serif"/>
              </a:rPr>
              <a:t>ap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210" dirty="0">
                <a:latin typeface="Microsoft Sans Serif"/>
                <a:cs typeface="Microsoft Sans Serif"/>
              </a:rPr>
              <a:t>s  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li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il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-10" dirty="0">
                <a:latin typeface="Microsoft Sans Serif"/>
                <a:cs typeface="Microsoft Sans Serif"/>
              </a:rPr>
              <a:t>ap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2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k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50" dirty="0">
                <a:latin typeface="Microsoft Sans Serif"/>
                <a:cs typeface="Microsoft Sans Serif"/>
              </a:rPr>
              <a:t>g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94977" y="1749234"/>
            <a:ext cx="7658100" cy="3475354"/>
            <a:chOff x="2994977" y="1749234"/>
            <a:chExt cx="7658100" cy="3475354"/>
          </a:xfrm>
        </p:grpSpPr>
        <p:sp>
          <p:nvSpPr>
            <p:cNvPr id="11" name="object 11"/>
            <p:cNvSpPr/>
            <p:nvPr/>
          </p:nvSpPr>
          <p:spPr>
            <a:xfrm>
              <a:off x="2994977" y="1749234"/>
              <a:ext cx="7658100" cy="3475354"/>
            </a:xfrm>
            <a:custGeom>
              <a:avLst/>
              <a:gdLst/>
              <a:ahLst/>
              <a:cxnLst/>
              <a:rect l="l" t="t" r="r" b="b"/>
              <a:pathLst>
                <a:path w="7658100" h="3475354">
                  <a:moveTo>
                    <a:pt x="679450" y="1475295"/>
                  </a:moveTo>
                  <a:lnTo>
                    <a:pt x="671512" y="1467358"/>
                  </a:lnTo>
                  <a:lnTo>
                    <a:pt x="663575" y="1467358"/>
                  </a:lnTo>
                  <a:lnTo>
                    <a:pt x="663575" y="1483233"/>
                  </a:lnTo>
                  <a:lnTo>
                    <a:pt x="663575" y="2040763"/>
                  </a:lnTo>
                  <a:lnTo>
                    <a:pt x="15875" y="2040763"/>
                  </a:lnTo>
                  <a:lnTo>
                    <a:pt x="15875" y="1483233"/>
                  </a:lnTo>
                  <a:lnTo>
                    <a:pt x="663575" y="1483233"/>
                  </a:lnTo>
                  <a:lnTo>
                    <a:pt x="663575" y="1467358"/>
                  </a:lnTo>
                  <a:lnTo>
                    <a:pt x="7937" y="1467358"/>
                  </a:lnTo>
                  <a:lnTo>
                    <a:pt x="5880" y="1467624"/>
                  </a:lnTo>
                  <a:lnTo>
                    <a:pt x="0" y="1475295"/>
                  </a:lnTo>
                  <a:lnTo>
                    <a:pt x="0" y="2048700"/>
                  </a:lnTo>
                  <a:lnTo>
                    <a:pt x="7937" y="2056638"/>
                  </a:lnTo>
                  <a:lnTo>
                    <a:pt x="671512" y="2056638"/>
                  </a:lnTo>
                  <a:lnTo>
                    <a:pt x="679450" y="2048700"/>
                  </a:lnTo>
                  <a:lnTo>
                    <a:pt x="679450" y="2040763"/>
                  </a:lnTo>
                  <a:lnTo>
                    <a:pt x="679450" y="1483233"/>
                  </a:lnTo>
                  <a:lnTo>
                    <a:pt x="679450" y="1475295"/>
                  </a:lnTo>
                  <a:close/>
                </a:path>
                <a:path w="7658100" h="3475354">
                  <a:moveTo>
                    <a:pt x="4032224" y="37172"/>
                  </a:moveTo>
                  <a:lnTo>
                    <a:pt x="3953776" y="37172"/>
                  </a:lnTo>
                  <a:lnTo>
                    <a:pt x="3924490" y="37172"/>
                  </a:lnTo>
                  <a:lnTo>
                    <a:pt x="2644089" y="325145"/>
                  </a:lnTo>
                  <a:lnTo>
                    <a:pt x="2652445" y="362305"/>
                  </a:lnTo>
                  <a:lnTo>
                    <a:pt x="3932847" y="74345"/>
                  </a:lnTo>
                  <a:lnTo>
                    <a:pt x="3941216" y="111506"/>
                  </a:lnTo>
                  <a:lnTo>
                    <a:pt x="4032224" y="37172"/>
                  </a:lnTo>
                  <a:close/>
                </a:path>
                <a:path w="7658100" h="3475354">
                  <a:moveTo>
                    <a:pt x="4040187" y="30670"/>
                  </a:moveTo>
                  <a:lnTo>
                    <a:pt x="3916134" y="0"/>
                  </a:lnTo>
                  <a:lnTo>
                    <a:pt x="3923080" y="30899"/>
                  </a:lnTo>
                  <a:lnTo>
                    <a:pt x="3952367" y="30899"/>
                  </a:lnTo>
                  <a:lnTo>
                    <a:pt x="4039895" y="30899"/>
                  </a:lnTo>
                  <a:lnTo>
                    <a:pt x="4040187" y="30670"/>
                  </a:lnTo>
                  <a:close/>
                </a:path>
                <a:path w="7658100" h="3475354">
                  <a:moveTo>
                    <a:pt x="7657782" y="2036381"/>
                  </a:moveTo>
                  <a:lnTo>
                    <a:pt x="7544702" y="2095893"/>
                  </a:lnTo>
                  <a:lnTo>
                    <a:pt x="7575639" y="2118118"/>
                  </a:lnTo>
                  <a:lnTo>
                    <a:pt x="6617322" y="3452850"/>
                  </a:lnTo>
                  <a:lnTo>
                    <a:pt x="6648272" y="3475075"/>
                  </a:lnTo>
                  <a:lnTo>
                    <a:pt x="7606589" y="2140343"/>
                  </a:lnTo>
                  <a:lnTo>
                    <a:pt x="7637539" y="2162556"/>
                  </a:lnTo>
                  <a:lnTo>
                    <a:pt x="7648384" y="2094903"/>
                  </a:lnTo>
                  <a:lnTo>
                    <a:pt x="7657782" y="2036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3064" y="3792867"/>
              <a:ext cx="411480" cy="1000760"/>
            </a:xfrm>
            <a:custGeom>
              <a:avLst/>
              <a:gdLst/>
              <a:ahLst/>
              <a:cxnLst/>
              <a:rect l="l" t="t" r="r" b="b"/>
              <a:pathLst>
                <a:path w="411479" h="1000760">
                  <a:moveTo>
                    <a:pt x="370454" y="947709"/>
                  </a:moveTo>
                  <a:lnTo>
                    <a:pt x="348417" y="929863"/>
                  </a:lnTo>
                  <a:lnTo>
                    <a:pt x="0" y="10134"/>
                  </a:lnTo>
                  <a:lnTo>
                    <a:pt x="26720" y="0"/>
                  </a:lnTo>
                  <a:lnTo>
                    <a:pt x="375139" y="919742"/>
                  </a:lnTo>
                  <a:lnTo>
                    <a:pt x="370454" y="947709"/>
                  </a:lnTo>
                  <a:close/>
                </a:path>
                <a:path w="411479" h="1000760">
                  <a:moveTo>
                    <a:pt x="394142" y="979297"/>
                  </a:moveTo>
                  <a:lnTo>
                    <a:pt x="367144" y="979297"/>
                  </a:lnTo>
                  <a:lnTo>
                    <a:pt x="393865" y="969175"/>
                  </a:lnTo>
                  <a:lnTo>
                    <a:pt x="375139" y="919742"/>
                  </a:lnTo>
                  <a:lnTo>
                    <a:pt x="382803" y="873988"/>
                  </a:lnTo>
                  <a:lnTo>
                    <a:pt x="397776" y="862088"/>
                  </a:lnTo>
                  <a:lnTo>
                    <a:pt x="400723" y="862584"/>
                  </a:lnTo>
                  <a:lnTo>
                    <a:pt x="411175" y="875728"/>
                  </a:lnTo>
                  <a:lnTo>
                    <a:pt x="410984" y="878713"/>
                  </a:lnTo>
                  <a:lnTo>
                    <a:pt x="394142" y="979297"/>
                  </a:lnTo>
                  <a:close/>
                </a:path>
                <a:path w="411479" h="1000760">
                  <a:moveTo>
                    <a:pt x="390550" y="1000747"/>
                  </a:moveTo>
                  <a:lnTo>
                    <a:pt x="294385" y="922883"/>
                  </a:lnTo>
                  <a:lnTo>
                    <a:pt x="289102" y="912533"/>
                  </a:lnTo>
                  <a:lnTo>
                    <a:pt x="289255" y="909548"/>
                  </a:lnTo>
                  <a:lnTo>
                    <a:pt x="304114" y="897509"/>
                  </a:lnTo>
                  <a:lnTo>
                    <a:pt x="307073" y="897978"/>
                  </a:lnTo>
                  <a:lnTo>
                    <a:pt x="309854" y="899045"/>
                  </a:lnTo>
                  <a:lnTo>
                    <a:pt x="312369" y="900671"/>
                  </a:lnTo>
                  <a:lnTo>
                    <a:pt x="348417" y="929863"/>
                  </a:lnTo>
                  <a:lnTo>
                    <a:pt x="367144" y="979297"/>
                  </a:lnTo>
                  <a:lnTo>
                    <a:pt x="394142" y="979297"/>
                  </a:lnTo>
                  <a:lnTo>
                    <a:pt x="390550" y="1000747"/>
                  </a:lnTo>
                  <a:close/>
                </a:path>
                <a:path w="411479" h="1000760">
                  <a:moveTo>
                    <a:pt x="386757" y="971867"/>
                  </a:moveTo>
                  <a:lnTo>
                    <a:pt x="366407" y="971867"/>
                  </a:lnTo>
                  <a:lnTo>
                    <a:pt x="389496" y="963129"/>
                  </a:lnTo>
                  <a:lnTo>
                    <a:pt x="370454" y="947709"/>
                  </a:lnTo>
                  <a:lnTo>
                    <a:pt x="375139" y="919742"/>
                  </a:lnTo>
                  <a:lnTo>
                    <a:pt x="393865" y="969175"/>
                  </a:lnTo>
                  <a:lnTo>
                    <a:pt x="386757" y="971867"/>
                  </a:lnTo>
                  <a:close/>
                </a:path>
                <a:path w="411479" h="1000760">
                  <a:moveTo>
                    <a:pt x="367144" y="979297"/>
                  </a:moveTo>
                  <a:lnTo>
                    <a:pt x="348417" y="929863"/>
                  </a:lnTo>
                  <a:lnTo>
                    <a:pt x="370454" y="947709"/>
                  </a:lnTo>
                  <a:lnTo>
                    <a:pt x="366407" y="971867"/>
                  </a:lnTo>
                  <a:lnTo>
                    <a:pt x="386757" y="971867"/>
                  </a:lnTo>
                  <a:lnTo>
                    <a:pt x="367144" y="979297"/>
                  </a:lnTo>
                  <a:close/>
                </a:path>
                <a:path w="411479" h="1000760">
                  <a:moveTo>
                    <a:pt x="366407" y="971867"/>
                  </a:moveTo>
                  <a:lnTo>
                    <a:pt x="370454" y="947709"/>
                  </a:lnTo>
                  <a:lnTo>
                    <a:pt x="389496" y="963129"/>
                  </a:lnTo>
                  <a:lnTo>
                    <a:pt x="366407" y="9718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06039" y="4684395"/>
            <a:ext cx="3721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4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hu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ke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5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aa</a:t>
            </a: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n 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15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hu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14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9527" y="5390794"/>
              <a:ext cx="4438650" cy="662305"/>
            </a:xfrm>
            <a:custGeom>
              <a:avLst/>
              <a:gdLst/>
              <a:ahLst/>
              <a:cxnLst/>
              <a:rect l="l" t="t" r="r" b="b"/>
              <a:pathLst>
                <a:path w="4438650" h="662304">
                  <a:moveTo>
                    <a:pt x="4430483" y="662203"/>
                  </a:moveTo>
                  <a:lnTo>
                    <a:pt x="7937" y="662203"/>
                  </a:lnTo>
                  <a:lnTo>
                    <a:pt x="5880" y="661936"/>
                  </a:lnTo>
                  <a:lnTo>
                    <a:pt x="0" y="654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4430483" y="0"/>
                  </a:lnTo>
                  <a:lnTo>
                    <a:pt x="4438421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28"/>
                  </a:lnTo>
                  <a:lnTo>
                    <a:pt x="7937" y="646328"/>
                  </a:lnTo>
                  <a:lnTo>
                    <a:pt x="15875" y="654265"/>
                  </a:lnTo>
                  <a:lnTo>
                    <a:pt x="4438421" y="654265"/>
                  </a:lnTo>
                  <a:lnTo>
                    <a:pt x="4438154" y="656323"/>
                  </a:lnTo>
                  <a:lnTo>
                    <a:pt x="4437367" y="658241"/>
                  </a:lnTo>
                  <a:lnTo>
                    <a:pt x="4436097" y="659879"/>
                  </a:lnTo>
                  <a:lnTo>
                    <a:pt x="4434458" y="661136"/>
                  </a:lnTo>
                  <a:lnTo>
                    <a:pt x="4432541" y="661936"/>
                  </a:lnTo>
                  <a:lnTo>
                    <a:pt x="4430483" y="662203"/>
                  </a:lnTo>
                  <a:close/>
                </a:path>
                <a:path w="4438650" h="66230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4438650" h="662304">
                  <a:moveTo>
                    <a:pt x="4422546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4422546" y="7937"/>
                  </a:lnTo>
                  <a:lnTo>
                    <a:pt x="4422546" y="15875"/>
                  </a:lnTo>
                  <a:close/>
                </a:path>
                <a:path w="4438650" h="662304">
                  <a:moveTo>
                    <a:pt x="4422546" y="654265"/>
                  </a:moveTo>
                  <a:lnTo>
                    <a:pt x="4422546" y="7937"/>
                  </a:lnTo>
                  <a:lnTo>
                    <a:pt x="4430483" y="15875"/>
                  </a:lnTo>
                  <a:lnTo>
                    <a:pt x="4438421" y="15875"/>
                  </a:lnTo>
                  <a:lnTo>
                    <a:pt x="4438421" y="646328"/>
                  </a:lnTo>
                  <a:lnTo>
                    <a:pt x="4430483" y="646328"/>
                  </a:lnTo>
                  <a:lnTo>
                    <a:pt x="4422546" y="654265"/>
                  </a:lnTo>
                  <a:close/>
                </a:path>
                <a:path w="4438650" h="662304">
                  <a:moveTo>
                    <a:pt x="4438421" y="15875"/>
                  </a:moveTo>
                  <a:lnTo>
                    <a:pt x="4430483" y="15875"/>
                  </a:lnTo>
                  <a:lnTo>
                    <a:pt x="4422546" y="7937"/>
                  </a:lnTo>
                  <a:lnTo>
                    <a:pt x="4438421" y="7937"/>
                  </a:lnTo>
                  <a:lnTo>
                    <a:pt x="4438421" y="15875"/>
                  </a:lnTo>
                  <a:close/>
                </a:path>
                <a:path w="4438650" h="662304">
                  <a:moveTo>
                    <a:pt x="15875" y="654265"/>
                  </a:moveTo>
                  <a:lnTo>
                    <a:pt x="7937" y="646328"/>
                  </a:lnTo>
                  <a:lnTo>
                    <a:pt x="15875" y="646328"/>
                  </a:lnTo>
                  <a:lnTo>
                    <a:pt x="15875" y="654265"/>
                  </a:lnTo>
                  <a:close/>
                </a:path>
                <a:path w="4438650" h="662304">
                  <a:moveTo>
                    <a:pt x="4422546" y="654265"/>
                  </a:moveTo>
                  <a:lnTo>
                    <a:pt x="15875" y="654265"/>
                  </a:lnTo>
                  <a:lnTo>
                    <a:pt x="15875" y="646328"/>
                  </a:lnTo>
                  <a:lnTo>
                    <a:pt x="4422546" y="646328"/>
                  </a:lnTo>
                  <a:lnTo>
                    <a:pt x="4422546" y="654265"/>
                  </a:lnTo>
                  <a:close/>
                </a:path>
                <a:path w="4438650" h="662304">
                  <a:moveTo>
                    <a:pt x="4438421" y="654265"/>
                  </a:moveTo>
                  <a:lnTo>
                    <a:pt x="4422546" y="654265"/>
                  </a:lnTo>
                  <a:lnTo>
                    <a:pt x="4430483" y="646328"/>
                  </a:lnTo>
                  <a:lnTo>
                    <a:pt x="4438421" y="646328"/>
                  </a:lnTo>
                  <a:lnTo>
                    <a:pt x="4438421" y="6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9667" y="6037262"/>
              <a:ext cx="4140835" cy="384175"/>
            </a:xfrm>
            <a:custGeom>
              <a:avLst/>
              <a:gdLst/>
              <a:ahLst/>
              <a:cxnLst/>
              <a:rect l="l" t="t" r="r" b="b"/>
              <a:pathLst>
                <a:path w="4140834" h="384175">
                  <a:moveTo>
                    <a:pt x="4132897" y="384175"/>
                  </a:moveTo>
                  <a:lnTo>
                    <a:pt x="7937" y="384175"/>
                  </a:lnTo>
                  <a:lnTo>
                    <a:pt x="5880" y="383908"/>
                  </a:lnTo>
                  <a:lnTo>
                    <a:pt x="0" y="376237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4132897" y="0"/>
                  </a:lnTo>
                  <a:lnTo>
                    <a:pt x="4140835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368300"/>
                  </a:lnTo>
                  <a:lnTo>
                    <a:pt x="7937" y="368300"/>
                  </a:lnTo>
                  <a:lnTo>
                    <a:pt x="15875" y="376237"/>
                  </a:lnTo>
                  <a:lnTo>
                    <a:pt x="4140835" y="376237"/>
                  </a:lnTo>
                  <a:lnTo>
                    <a:pt x="4140568" y="378294"/>
                  </a:lnTo>
                  <a:lnTo>
                    <a:pt x="4139768" y="380199"/>
                  </a:lnTo>
                  <a:lnTo>
                    <a:pt x="4138510" y="381850"/>
                  </a:lnTo>
                  <a:lnTo>
                    <a:pt x="4136859" y="383108"/>
                  </a:lnTo>
                  <a:lnTo>
                    <a:pt x="4134954" y="383908"/>
                  </a:lnTo>
                  <a:lnTo>
                    <a:pt x="4132897" y="384175"/>
                  </a:lnTo>
                  <a:close/>
                </a:path>
                <a:path w="4140834" h="384175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4140834" h="384175">
                  <a:moveTo>
                    <a:pt x="4124960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4124960" y="7937"/>
                  </a:lnTo>
                  <a:lnTo>
                    <a:pt x="4124960" y="15875"/>
                  </a:lnTo>
                  <a:close/>
                </a:path>
                <a:path w="4140834" h="384175">
                  <a:moveTo>
                    <a:pt x="4124960" y="376237"/>
                  </a:moveTo>
                  <a:lnTo>
                    <a:pt x="4124960" y="7937"/>
                  </a:lnTo>
                  <a:lnTo>
                    <a:pt x="4132897" y="15875"/>
                  </a:lnTo>
                  <a:lnTo>
                    <a:pt x="4140835" y="15875"/>
                  </a:lnTo>
                  <a:lnTo>
                    <a:pt x="4140835" y="368300"/>
                  </a:lnTo>
                  <a:lnTo>
                    <a:pt x="4132897" y="368300"/>
                  </a:lnTo>
                  <a:lnTo>
                    <a:pt x="4124960" y="376237"/>
                  </a:lnTo>
                  <a:close/>
                </a:path>
                <a:path w="4140834" h="384175">
                  <a:moveTo>
                    <a:pt x="4140835" y="15875"/>
                  </a:moveTo>
                  <a:lnTo>
                    <a:pt x="4132897" y="15875"/>
                  </a:lnTo>
                  <a:lnTo>
                    <a:pt x="4124960" y="7937"/>
                  </a:lnTo>
                  <a:lnTo>
                    <a:pt x="4140835" y="7937"/>
                  </a:lnTo>
                  <a:lnTo>
                    <a:pt x="4140835" y="15875"/>
                  </a:lnTo>
                  <a:close/>
                </a:path>
                <a:path w="4140834" h="384175">
                  <a:moveTo>
                    <a:pt x="15875" y="376237"/>
                  </a:moveTo>
                  <a:lnTo>
                    <a:pt x="7937" y="368300"/>
                  </a:lnTo>
                  <a:lnTo>
                    <a:pt x="15875" y="368300"/>
                  </a:lnTo>
                  <a:lnTo>
                    <a:pt x="15875" y="376237"/>
                  </a:lnTo>
                  <a:close/>
                </a:path>
                <a:path w="4140834" h="384175">
                  <a:moveTo>
                    <a:pt x="4124960" y="376237"/>
                  </a:moveTo>
                  <a:lnTo>
                    <a:pt x="15875" y="376237"/>
                  </a:lnTo>
                  <a:lnTo>
                    <a:pt x="15875" y="368300"/>
                  </a:lnTo>
                  <a:lnTo>
                    <a:pt x="4124960" y="368300"/>
                  </a:lnTo>
                  <a:lnTo>
                    <a:pt x="4124960" y="376237"/>
                  </a:lnTo>
                  <a:close/>
                </a:path>
                <a:path w="4140834" h="384175">
                  <a:moveTo>
                    <a:pt x="4140835" y="376237"/>
                  </a:moveTo>
                  <a:lnTo>
                    <a:pt x="4124960" y="376237"/>
                  </a:lnTo>
                  <a:lnTo>
                    <a:pt x="4132897" y="368300"/>
                  </a:lnTo>
                  <a:lnTo>
                    <a:pt x="4140835" y="368300"/>
                  </a:lnTo>
                  <a:lnTo>
                    <a:pt x="4140835" y="3762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46205" y="5412066"/>
            <a:ext cx="3968115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225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Microsoft Sans Serif"/>
                <a:cs typeface="Microsoft Sans Serif"/>
              </a:rPr>
              <a:t>Klik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Simpan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Jika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Data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Laporan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30" dirty="0">
                <a:latin typeface="Microsoft Sans Serif"/>
                <a:cs typeface="Microsoft Sans Serif"/>
              </a:rPr>
              <a:t>Keuangan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459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10" dirty="0">
                <a:latin typeface="Microsoft Sans Serif"/>
                <a:cs typeface="Microsoft Sans Serif"/>
              </a:rPr>
              <a:t>L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ap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b="1" spc="-120" dirty="0">
                <a:latin typeface="Arial"/>
                <a:cs typeface="Arial"/>
              </a:rPr>
              <a:t>Jika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Data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nya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tidak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ada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di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isi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nol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(0)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saja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6976" y="5678004"/>
            <a:ext cx="1722755" cy="382905"/>
          </a:xfrm>
          <a:custGeom>
            <a:avLst/>
            <a:gdLst/>
            <a:ahLst/>
            <a:cxnLst/>
            <a:rect l="l" t="t" r="r" b="b"/>
            <a:pathLst>
              <a:path w="1722754" h="382904">
                <a:moveTo>
                  <a:pt x="115845" y="345107"/>
                </a:moveTo>
                <a:lnTo>
                  <a:pt x="108676" y="307680"/>
                </a:lnTo>
                <a:lnTo>
                  <a:pt x="1715490" y="0"/>
                </a:lnTo>
                <a:lnTo>
                  <a:pt x="1722653" y="37414"/>
                </a:lnTo>
                <a:lnTo>
                  <a:pt x="115845" y="345107"/>
                </a:lnTo>
                <a:close/>
              </a:path>
              <a:path w="1722754" h="382904">
                <a:moveTo>
                  <a:pt x="123012" y="382524"/>
                </a:moveTo>
                <a:lnTo>
                  <a:pt x="0" y="347891"/>
                </a:lnTo>
                <a:lnTo>
                  <a:pt x="101511" y="270268"/>
                </a:lnTo>
                <a:lnTo>
                  <a:pt x="108676" y="307680"/>
                </a:lnTo>
                <a:lnTo>
                  <a:pt x="80606" y="313055"/>
                </a:lnTo>
                <a:lnTo>
                  <a:pt x="87782" y="350481"/>
                </a:lnTo>
                <a:lnTo>
                  <a:pt x="116874" y="350481"/>
                </a:lnTo>
                <a:lnTo>
                  <a:pt x="123012" y="382524"/>
                </a:lnTo>
                <a:close/>
              </a:path>
              <a:path w="1722754" h="382904">
                <a:moveTo>
                  <a:pt x="87782" y="350481"/>
                </a:moveTo>
                <a:lnTo>
                  <a:pt x="80606" y="313055"/>
                </a:lnTo>
                <a:lnTo>
                  <a:pt x="108676" y="307680"/>
                </a:lnTo>
                <a:lnTo>
                  <a:pt x="115845" y="345107"/>
                </a:lnTo>
                <a:lnTo>
                  <a:pt x="87782" y="350481"/>
                </a:lnTo>
                <a:close/>
              </a:path>
              <a:path w="1722754" h="382904">
                <a:moveTo>
                  <a:pt x="116874" y="350481"/>
                </a:moveTo>
                <a:lnTo>
                  <a:pt x="87782" y="350481"/>
                </a:lnTo>
                <a:lnTo>
                  <a:pt x="115845" y="345107"/>
                </a:lnTo>
                <a:lnTo>
                  <a:pt x="116874" y="350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81190" y="631825"/>
            <a:ext cx="3352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0" marR="5080" indent="-1168400">
              <a:lnSpc>
                <a:spcPct val="100000"/>
              </a:lnSpc>
              <a:spcBef>
                <a:spcPts val="100"/>
              </a:spcBef>
            </a:pPr>
            <a:r>
              <a:rPr b="1" spc="-24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8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spc="-16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b="1" spc="-3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3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6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b="1" spc="-3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2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b="1" spc="-16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AN  </a:t>
            </a:r>
            <a:r>
              <a:rPr b="1" spc="-204" dirty="0">
                <a:solidFill>
                  <a:srgbClr val="FF0000"/>
                </a:solidFill>
                <a:latin typeface="Arial"/>
                <a:cs typeface="Arial"/>
              </a:rPr>
              <a:t>KOPERASI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29455" y="4218432"/>
              <a:ext cx="2592705" cy="923925"/>
            </a:xfrm>
            <a:custGeom>
              <a:avLst/>
              <a:gdLst/>
              <a:ahLst/>
              <a:cxnLst/>
              <a:rect l="l" t="t" r="r" b="b"/>
              <a:pathLst>
                <a:path w="2592704" h="923925">
                  <a:moveTo>
                    <a:pt x="2592324" y="923543"/>
                  </a:moveTo>
                  <a:lnTo>
                    <a:pt x="0" y="923543"/>
                  </a:lnTo>
                  <a:lnTo>
                    <a:pt x="0" y="0"/>
                  </a:lnTo>
                  <a:lnTo>
                    <a:pt x="2592324" y="0"/>
                  </a:lnTo>
                  <a:lnTo>
                    <a:pt x="2592324" y="923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21797" y="4210684"/>
              <a:ext cx="2609215" cy="939800"/>
            </a:xfrm>
            <a:custGeom>
              <a:avLst/>
              <a:gdLst/>
              <a:ahLst/>
              <a:cxnLst/>
              <a:rect l="l" t="t" r="r" b="b"/>
              <a:pathLst>
                <a:path w="2609215" h="939800">
                  <a:moveTo>
                    <a:pt x="2600693" y="939203"/>
                  </a:moveTo>
                  <a:lnTo>
                    <a:pt x="7937" y="939203"/>
                  </a:lnTo>
                  <a:lnTo>
                    <a:pt x="5892" y="938936"/>
                  </a:lnTo>
                  <a:lnTo>
                    <a:pt x="0" y="931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2600693" y="0"/>
                  </a:lnTo>
                  <a:lnTo>
                    <a:pt x="2608630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923328"/>
                  </a:lnTo>
                  <a:lnTo>
                    <a:pt x="7937" y="923328"/>
                  </a:lnTo>
                  <a:lnTo>
                    <a:pt x="15875" y="931265"/>
                  </a:lnTo>
                  <a:lnTo>
                    <a:pt x="2608630" y="931265"/>
                  </a:lnTo>
                  <a:lnTo>
                    <a:pt x="2608364" y="933323"/>
                  </a:lnTo>
                  <a:lnTo>
                    <a:pt x="2607563" y="935227"/>
                  </a:lnTo>
                  <a:lnTo>
                    <a:pt x="2606306" y="936878"/>
                  </a:lnTo>
                  <a:lnTo>
                    <a:pt x="2604655" y="938136"/>
                  </a:lnTo>
                  <a:lnTo>
                    <a:pt x="2602750" y="938936"/>
                  </a:lnTo>
                  <a:lnTo>
                    <a:pt x="2600693" y="939203"/>
                  </a:lnTo>
                  <a:close/>
                </a:path>
                <a:path w="2609215" h="939800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2609215" h="939800">
                  <a:moveTo>
                    <a:pt x="2592755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2592755" y="7937"/>
                  </a:lnTo>
                  <a:lnTo>
                    <a:pt x="2592755" y="15875"/>
                  </a:lnTo>
                  <a:close/>
                </a:path>
                <a:path w="2609215" h="939800">
                  <a:moveTo>
                    <a:pt x="2592755" y="931265"/>
                  </a:moveTo>
                  <a:lnTo>
                    <a:pt x="2592755" y="7937"/>
                  </a:lnTo>
                  <a:lnTo>
                    <a:pt x="2600693" y="15875"/>
                  </a:lnTo>
                  <a:lnTo>
                    <a:pt x="2608630" y="15875"/>
                  </a:lnTo>
                  <a:lnTo>
                    <a:pt x="2608630" y="923328"/>
                  </a:lnTo>
                  <a:lnTo>
                    <a:pt x="2600693" y="923328"/>
                  </a:lnTo>
                  <a:lnTo>
                    <a:pt x="2592755" y="931265"/>
                  </a:lnTo>
                  <a:close/>
                </a:path>
                <a:path w="2609215" h="939800">
                  <a:moveTo>
                    <a:pt x="2608630" y="15875"/>
                  </a:moveTo>
                  <a:lnTo>
                    <a:pt x="2600693" y="15875"/>
                  </a:lnTo>
                  <a:lnTo>
                    <a:pt x="2592755" y="7937"/>
                  </a:lnTo>
                  <a:lnTo>
                    <a:pt x="2608630" y="7937"/>
                  </a:lnTo>
                  <a:lnTo>
                    <a:pt x="2608630" y="15875"/>
                  </a:lnTo>
                  <a:close/>
                </a:path>
                <a:path w="2609215" h="939800">
                  <a:moveTo>
                    <a:pt x="15875" y="931265"/>
                  </a:moveTo>
                  <a:lnTo>
                    <a:pt x="7937" y="923328"/>
                  </a:lnTo>
                  <a:lnTo>
                    <a:pt x="15875" y="923328"/>
                  </a:lnTo>
                  <a:lnTo>
                    <a:pt x="15875" y="931265"/>
                  </a:lnTo>
                  <a:close/>
                </a:path>
                <a:path w="2609215" h="939800">
                  <a:moveTo>
                    <a:pt x="2592755" y="931265"/>
                  </a:moveTo>
                  <a:lnTo>
                    <a:pt x="15875" y="931265"/>
                  </a:lnTo>
                  <a:lnTo>
                    <a:pt x="15875" y="923328"/>
                  </a:lnTo>
                  <a:lnTo>
                    <a:pt x="2592755" y="923328"/>
                  </a:lnTo>
                  <a:lnTo>
                    <a:pt x="2592755" y="931265"/>
                  </a:lnTo>
                  <a:close/>
                </a:path>
                <a:path w="2609215" h="939800">
                  <a:moveTo>
                    <a:pt x="2608630" y="931265"/>
                  </a:moveTo>
                  <a:lnTo>
                    <a:pt x="2592755" y="931265"/>
                  </a:lnTo>
                  <a:lnTo>
                    <a:pt x="2600693" y="923328"/>
                  </a:lnTo>
                  <a:lnTo>
                    <a:pt x="2608630" y="923328"/>
                  </a:lnTo>
                  <a:lnTo>
                    <a:pt x="2608630" y="931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29455" y="4218432"/>
            <a:ext cx="2592705" cy="9239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1440" marR="111760">
              <a:lnSpc>
                <a:spcPct val="100000"/>
              </a:lnSpc>
              <a:spcBef>
                <a:spcPts val="204"/>
              </a:spcBef>
            </a:pPr>
            <a:r>
              <a:rPr sz="1800" spc="-105" dirty="0">
                <a:latin typeface="Microsoft Sans Serif"/>
                <a:cs typeface="Microsoft Sans Serif"/>
              </a:rPr>
              <a:t>Klick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Indikator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0" dirty="0">
                <a:latin typeface="Microsoft Sans Serif"/>
                <a:cs typeface="Microsoft Sans Serif"/>
              </a:rPr>
              <a:t>Usaha </a:t>
            </a:r>
            <a:r>
              <a:rPr sz="1800" spc="-14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U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" dirty="0">
                <a:latin typeface="Microsoft Sans Serif"/>
                <a:cs typeface="Microsoft Sans Serif"/>
              </a:rPr>
              <a:t>ba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10" dirty="0">
                <a:latin typeface="Microsoft Sans Serif"/>
                <a:cs typeface="Microsoft Sans Serif"/>
              </a:rPr>
              <a:t>L</a:t>
            </a:r>
            <a:r>
              <a:rPr sz="1800" spc="-10" dirty="0">
                <a:latin typeface="Microsoft Sans Serif"/>
                <a:cs typeface="Microsoft Sans Serif"/>
              </a:rPr>
              <a:t>ap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2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40" dirty="0">
                <a:latin typeface="Microsoft Sans Serif"/>
                <a:cs typeface="Microsoft Sans Serif"/>
              </a:rPr>
              <a:t>n  </a:t>
            </a:r>
            <a:r>
              <a:rPr sz="1800" spc="-229" dirty="0">
                <a:latin typeface="Microsoft Sans Serif"/>
                <a:cs typeface="Microsoft Sans Serif"/>
              </a:rPr>
              <a:t>K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50" dirty="0">
                <a:latin typeface="Microsoft Sans Serif"/>
                <a:cs typeface="Microsoft Sans Serif"/>
              </a:rPr>
              <a:t>g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U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36865" y="5205260"/>
            <a:ext cx="3982085" cy="537845"/>
            <a:chOff x="7636865" y="5205260"/>
            <a:chExt cx="3982085" cy="537845"/>
          </a:xfrm>
        </p:grpSpPr>
        <p:sp>
          <p:nvSpPr>
            <p:cNvPr id="8" name="object 8"/>
            <p:cNvSpPr/>
            <p:nvPr/>
          </p:nvSpPr>
          <p:spPr>
            <a:xfrm>
              <a:off x="7644384" y="5213604"/>
              <a:ext cx="3967479" cy="521334"/>
            </a:xfrm>
            <a:custGeom>
              <a:avLst/>
              <a:gdLst/>
              <a:ahLst/>
              <a:cxnLst/>
              <a:rect l="l" t="t" r="r" b="b"/>
              <a:pathLst>
                <a:path w="3967479" h="521335">
                  <a:moveTo>
                    <a:pt x="3966972" y="521208"/>
                  </a:moveTo>
                  <a:lnTo>
                    <a:pt x="0" y="521208"/>
                  </a:lnTo>
                  <a:lnTo>
                    <a:pt x="0" y="0"/>
                  </a:lnTo>
                  <a:lnTo>
                    <a:pt x="3966972" y="0"/>
                  </a:lnTo>
                  <a:lnTo>
                    <a:pt x="3966972" y="521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6865" y="5205260"/>
              <a:ext cx="3982085" cy="537845"/>
            </a:xfrm>
            <a:custGeom>
              <a:avLst/>
              <a:gdLst/>
              <a:ahLst/>
              <a:cxnLst/>
              <a:rect l="l" t="t" r="r" b="b"/>
              <a:pathLst>
                <a:path w="3982084" h="537845">
                  <a:moveTo>
                    <a:pt x="3973880" y="537845"/>
                  </a:moveTo>
                  <a:lnTo>
                    <a:pt x="7937" y="537845"/>
                  </a:lnTo>
                  <a:lnTo>
                    <a:pt x="5892" y="537578"/>
                  </a:lnTo>
                  <a:lnTo>
                    <a:pt x="0" y="529907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973880" y="0"/>
                  </a:lnTo>
                  <a:lnTo>
                    <a:pt x="3981818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521970"/>
                  </a:lnTo>
                  <a:lnTo>
                    <a:pt x="7937" y="521970"/>
                  </a:lnTo>
                  <a:lnTo>
                    <a:pt x="15875" y="529907"/>
                  </a:lnTo>
                  <a:lnTo>
                    <a:pt x="3981818" y="529907"/>
                  </a:lnTo>
                  <a:lnTo>
                    <a:pt x="3981551" y="531964"/>
                  </a:lnTo>
                  <a:lnTo>
                    <a:pt x="3980764" y="533869"/>
                  </a:lnTo>
                  <a:lnTo>
                    <a:pt x="3979494" y="535520"/>
                  </a:lnTo>
                  <a:lnTo>
                    <a:pt x="3977855" y="536778"/>
                  </a:lnTo>
                  <a:lnTo>
                    <a:pt x="3975938" y="537578"/>
                  </a:lnTo>
                  <a:lnTo>
                    <a:pt x="3973880" y="537845"/>
                  </a:lnTo>
                  <a:close/>
                </a:path>
                <a:path w="3982084" h="537845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982084" h="537845">
                  <a:moveTo>
                    <a:pt x="3965943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965943" y="7937"/>
                  </a:lnTo>
                  <a:lnTo>
                    <a:pt x="3965943" y="15875"/>
                  </a:lnTo>
                  <a:close/>
                </a:path>
                <a:path w="3982084" h="537845">
                  <a:moveTo>
                    <a:pt x="3965943" y="529907"/>
                  </a:moveTo>
                  <a:lnTo>
                    <a:pt x="3965943" y="7937"/>
                  </a:lnTo>
                  <a:lnTo>
                    <a:pt x="3973880" y="15875"/>
                  </a:lnTo>
                  <a:lnTo>
                    <a:pt x="3981818" y="15875"/>
                  </a:lnTo>
                  <a:lnTo>
                    <a:pt x="3981818" y="521970"/>
                  </a:lnTo>
                  <a:lnTo>
                    <a:pt x="3973880" y="521970"/>
                  </a:lnTo>
                  <a:lnTo>
                    <a:pt x="3965943" y="529907"/>
                  </a:lnTo>
                  <a:close/>
                </a:path>
                <a:path w="3982084" h="537845">
                  <a:moveTo>
                    <a:pt x="3981818" y="15875"/>
                  </a:moveTo>
                  <a:lnTo>
                    <a:pt x="3973880" y="15875"/>
                  </a:lnTo>
                  <a:lnTo>
                    <a:pt x="3965943" y="7937"/>
                  </a:lnTo>
                  <a:lnTo>
                    <a:pt x="3981818" y="7937"/>
                  </a:lnTo>
                  <a:lnTo>
                    <a:pt x="3981818" y="15875"/>
                  </a:lnTo>
                  <a:close/>
                </a:path>
                <a:path w="3982084" h="537845">
                  <a:moveTo>
                    <a:pt x="15875" y="529907"/>
                  </a:moveTo>
                  <a:lnTo>
                    <a:pt x="7937" y="521970"/>
                  </a:lnTo>
                  <a:lnTo>
                    <a:pt x="15875" y="521970"/>
                  </a:lnTo>
                  <a:lnTo>
                    <a:pt x="15875" y="529907"/>
                  </a:lnTo>
                  <a:close/>
                </a:path>
                <a:path w="3982084" h="537845">
                  <a:moveTo>
                    <a:pt x="3965943" y="529907"/>
                  </a:moveTo>
                  <a:lnTo>
                    <a:pt x="15875" y="529907"/>
                  </a:lnTo>
                  <a:lnTo>
                    <a:pt x="15875" y="521970"/>
                  </a:lnTo>
                  <a:lnTo>
                    <a:pt x="3965943" y="521970"/>
                  </a:lnTo>
                  <a:lnTo>
                    <a:pt x="3965943" y="529907"/>
                  </a:lnTo>
                  <a:close/>
                </a:path>
                <a:path w="3982084" h="537845">
                  <a:moveTo>
                    <a:pt x="3981818" y="529907"/>
                  </a:moveTo>
                  <a:lnTo>
                    <a:pt x="3965943" y="529907"/>
                  </a:lnTo>
                  <a:lnTo>
                    <a:pt x="3973880" y="521970"/>
                  </a:lnTo>
                  <a:lnTo>
                    <a:pt x="3981818" y="521970"/>
                  </a:lnTo>
                  <a:lnTo>
                    <a:pt x="3981818" y="529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44383" y="5213603"/>
            <a:ext cx="3967479" cy="5213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1440" marR="431165">
              <a:lnSpc>
                <a:spcPct val="100000"/>
              </a:lnSpc>
              <a:spcBef>
                <a:spcPts val="240"/>
              </a:spcBef>
            </a:pPr>
            <a:r>
              <a:rPr sz="1400" b="1" spc="-125" dirty="0">
                <a:latin typeface="Arial"/>
                <a:cs typeface="Arial"/>
              </a:rPr>
              <a:t>K</a:t>
            </a:r>
            <a:r>
              <a:rPr sz="1400" b="1" spc="-265" dirty="0">
                <a:latin typeface="Arial"/>
                <a:cs typeface="Arial"/>
              </a:rPr>
              <a:t>L</a:t>
            </a:r>
            <a:r>
              <a:rPr sz="1400" b="1" spc="-25" dirty="0">
                <a:latin typeface="Arial"/>
                <a:cs typeface="Arial"/>
              </a:rPr>
              <a:t>I</a:t>
            </a:r>
            <a:r>
              <a:rPr sz="1400" b="1" spc="-120" dirty="0">
                <a:latin typeface="Arial"/>
                <a:cs typeface="Arial"/>
              </a:rPr>
              <a:t>K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I</a:t>
            </a:r>
            <a:r>
              <a:rPr sz="1400" b="1" spc="-200" dirty="0">
                <a:latin typeface="Arial"/>
                <a:cs typeface="Arial"/>
              </a:rPr>
              <a:t>C</a:t>
            </a:r>
            <a:r>
              <a:rPr sz="1400" b="1" spc="-55" dirty="0">
                <a:latin typeface="Arial"/>
                <a:cs typeface="Arial"/>
              </a:rPr>
              <a:t>O</a:t>
            </a:r>
            <a:r>
              <a:rPr sz="1400" b="1" spc="-45" dirty="0">
                <a:latin typeface="Arial"/>
                <a:cs typeface="Arial"/>
              </a:rPr>
              <a:t>N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N</a:t>
            </a:r>
            <a:r>
              <a:rPr sz="1400" b="1" spc="-270" dirty="0">
                <a:latin typeface="Arial"/>
                <a:cs typeface="Arial"/>
              </a:rPr>
              <a:t>E</a:t>
            </a:r>
            <a:r>
              <a:rPr sz="1400" b="1" spc="-200" dirty="0">
                <a:latin typeface="Arial"/>
                <a:cs typeface="Arial"/>
              </a:rPr>
              <a:t>R</a:t>
            </a:r>
            <a:r>
              <a:rPr sz="1400" b="1" spc="-120" dirty="0">
                <a:latin typeface="Arial"/>
                <a:cs typeface="Arial"/>
              </a:rPr>
              <a:t>A</a:t>
            </a:r>
            <a:r>
              <a:rPr sz="1400" b="1" spc="-200" dirty="0">
                <a:latin typeface="Arial"/>
                <a:cs typeface="Arial"/>
              </a:rPr>
              <a:t>C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U</a:t>
            </a:r>
            <a:r>
              <a:rPr sz="1400" b="1" spc="-50" dirty="0">
                <a:latin typeface="Arial"/>
                <a:cs typeface="Arial"/>
              </a:rPr>
              <a:t>N</a:t>
            </a:r>
            <a:r>
              <a:rPr sz="1400" b="1" spc="-190" dirty="0">
                <a:latin typeface="Arial"/>
                <a:cs typeface="Arial"/>
              </a:rPr>
              <a:t>T</a:t>
            </a:r>
            <a:r>
              <a:rPr sz="1400" b="1" spc="-125" dirty="0">
                <a:latin typeface="Arial"/>
                <a:cs typeface="Arial"/>
              </a:rPr>
              <a:t>U</a:t>
            </a:r>
            <a:r>
              <a:rPr sz="1400" b="1" spc="-120" dirty="0">
                <a:latin typeface="Arial"/>
                <a:cs typeface="Arial"/>
              </a:rPr>
              <a:t>K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M</a:t>
            </a:r>
            <a:r>
              <a:rPr sz="1400" b="1" spc="-270" dirty="0">
                <a:latin typeface="Arial"/>
                <a:cs typeface="Arial"/>
              </a:rPr>
              <a:t>E</a:t>
            </a:r>
            <a:r>
              <a:rPr sz="1400" b="1" spc="-50" dirty="0">
                <a:latin typeface="Arial"/>
                <a:cs typeface="Arial"/>
              </a:rPr>
              <a:t>NA</a:t>
            </a:r>
            <a:r>
              <a:rPr sz="1400" b="1" spc="-60" dirty="0">
                <a:latin typeface="Arial"/>
                <a:cs typeface="Arial"/>
              </a:rPr>
              <a:t>M</a:t>
            </a:r>
            <a:r>
              <a:rPr sz="1400" b="1" spc="-305" dirty="0">
                <a:latin typeface="Arial"/>
                <a:cs typeface="Arial"/>
              </a:rPr>
              <a:t>B</a:t>
            </a:r>
            <a:r>
              <a:rPr sz="1400" b="1" spc="-50" dirty="0">
                <a:latin typeface="Arial"/>
                <a:cs typeface="Arial"/>
              </a:rPr>
              <a:t>A</a:t>
            </a:r>
            <a:r>
              <a:rPr sz="1400" b="1" spc="-125" dirty="0">
                <a:latin typeface="Arial"/>
                <a:cs typeface="Arial"/>
              </a:rPr>
              <a:t>HK</a:t>
            </a:r>
            <a:r>
              <a:rPr sz="1400" b="1" spc="-50" dirty="0">
                <a:latin typeface="Arial"/>
                <a:cs typeface="Arial"/>
              </a:rPr>
              <a:t>A</a:t>
            </a:r>
            <a:r>
              <a:rPr sz="1400" b="1" spc="-30" dirty="0">
                <a:latin typeface="Arial"/>
                <a:cs typeface="Arial"/>
              </a:rPr>
              <a:t>N  </a:t>
            </a:r>
            <a:r>
              <a:rPr sz="1400" b="1" spc="-265" dirty="0">
                <a:latin typeface="Arial"/>
                <a:cs typeface="Arial"/>
              </a:rPr>
              <a:t>L</a:t>
            </a:r>
            <a:r>
              <a:rPr sz="1400" b="1" spc="-50" dirty="0">
                <a:latin typeface="Arial"/>
                <a:cs typeface="Arial"/>
              </a:rPr>
              <a:t>A</a:t>
            </a:r>
            <a:r>
              <a:rPr sz="1400" b="1" spc="-195" dirty="0">
                <a:latin typeface="Arial"/>
                <a:cs typeface="Arial"/>
              </a:rPr>
              <a:t>P</a:t>
            </a:r>
            <a:r>
              <a:rPr sz="1400" b="1" spc="-55" dirty="0">
                <a:latin typeface="Arial"/>
                <a:cs typeface="Arial"/>
              </a:rPr>
              <a:t>O</a:t>
            </a:r>
            <a:r>
              <a:rPr sz="1400" b="1" spc="-200" dirty="0">
                <a:latin typeface="Arial"/>
                <a:cs typeface="Arial"/>
              </a:rPr>
              <a:t>R</a:t>
            </a:r>
            <a:r>
              <a:rPr sz="1400" b="1" spc="-50" dirty="0">
                <a:latin typeface="Arial"/>
                <a:cs typeface="Arial"/>
              </a:rPr>
              <a:t>A</a:t>
            </a:r>
            <a:r>
              <a:rPr sz="1400" b="1" spc="-45" dirty="0">
                <a:latin typeface="Arial"/>
                <a:cs typeface="Arial"/>
              </a:rPr>
              <a:t>N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N</a:t>
            </a:r>
            <a:r>
              <a:rPr sz="1400" b="1" spc="-270" dirty="0">
                <a:latin typeface="Arial"/>
                <a:cs typeface="Arial"/>
              </a:rPr>
              <a:t>E</a:t>
            </a:r>
            <a:r>
              <a:rPr sz="1400" b="1" spc="-200" dirty="0">
                <a:latin typeface="Arial"/>
                <a:cs typeface="Arial"/>
              </a:rPr>
              <a:t>R</a:t>
            </a:r>
            <a:r>
              <a:rPr sz="1400" b="1" spc="-120" dirty="0">
                <a:latin typeface="Arial"/>
                <a:cs typeface="Arial"/>
              </a:rPr>
              <a:t>A</a:t>
            </a:r>
            <a:r>
              <a:rPr sz="1400" b="1" spc="-200" dirty="0">
                <a:latin typeface="Arial"/>
                <a:cs typeface="Arial"/>
              </a:rPr>
              <a:t>C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10" dirty="0">
                <a:latin typeface="Arial"/>
                <a:cs typeface="Arial"/>
              </a:rPr>
              <a:t>K</a:t>
            </a:r>
            <a:r>
              <a:rPr sz="1400" b="1" spc="-55" dirty="0">
                <a:latin typeface="Arial"/>
                <a:cs typeface="Arial"/>
              </a:rPr>
              <a:t>O</a:t>
            </a:r>
            <a:r>
              <a:rPr sz="1400" b="1" spc="-195" dirty="0">
                <a:latin typeface="Arial"/>
                <a:cs typeface="Arial"/>
              </a:rPr>
              <a:t>P</a:t>
            </a:r>
            <a:r>
              <a:rPr sz="1400" b="1" spc="-270" dirty="0">
                <a:latin typeface="Arial"/>
                <a:cs typeface="Arial"/>
              </a:rPr>
              <a:t>E</a:t>
            </a:r>
            <a:r>
              <a:rPr sz="1400" b="1" spc="-200" dirty="0">
                <a:latin typeface="Arial"/>
                <a:cs typeface="Arial"/>
              </a:rPr>
              <a:t>R</a:t>
            </a:r>
            <a:r>
              <a:rPr sz="1400" b="1" spc="-50" dirty="0">
                <a:latin typeface="Arial"/>
                <a:cs typeface="Arial"/>
              </a:rPr>
              <a:t>A</a:t>
            </a:r>
            <a:r>
              <a:rPr sz="1400" b="1" spc="-270" dirty="0">
                <a:latin typeface="Arial"/>
                <a:cs typeface="Arial"/>
              </a:rPr>
              <a:t>S</a:t>
            </a:r>
            <a:r>
              <a:rPr sz="1400" b="1" spc="-25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0555" y="2097087"/>
            <a:ext cx="6262370" cy="3127375"/>
          </a:xfrm>
          <a:custGeom>
            <a:avLst/>
            <a:gdLst/>
            <a:ahLst/>
            <a:cxnLst/>
            <a:rect l="l" t="t" r="r" b="b"/>
            <a:pathLst>
              <a:path w="6262370" h="3127375">
                <a:moveTo>
                  <a:pt x="930490" y="2114054"/>
                </a:moveTo>
                <a:lnTo>
                  <a:pt x="70078" y="97663"/>
                </a:lnTo>
                <a:lnTo>
                  <a:pt x="105130" y="82702"/>
                </a:lnTo>
                <a:lnTo>
                  <a:pt x="91782" y="71374"/>
                </a:lnTo>
                <a:lnTo>
                  <a:pt x="7708" y="0"/>
                </a:lnTo>
                <a:lnTo>
                  <a:pt x="0" y="127558"/>
                </a:lnTo>
                <a:lnTo>
                  <a:pt x="35039" y="112610"/>
                </a:lnTo>
                <a:lnTo>
                  <a:pt x="895438" y="2129002"/>
                </a:lnTo>
                <a:lnTo>
                  <a:pt x="930490" y="2114054"/>
                </a:lnTo>
                <a:close/>
              </a:path>
              <a:path w="6262370" h="3127375">
                <a:moveTo>
                  <a:pt x="6262205" y="1688528"/>
                </a:moveTo>
                <a:lnTo>
                  <a:pt x="6149124" y="1748040"/>
                </a:lnTo>
                <a:lnTo>
                  <a:pt x="6180061" y="1770265"/>
                </a:lnTo>
                <a:lnTo>
                  <a:pt x="5221744" y="3104997"/>
                </a:lnTo>
                <a:lnTo>
                  <a:pt x="5252694" y="3127222"/>
                </a:lnTo>
                <a:lnTo>
                  <a:pt x="6211011" y="1792490"/>
                </a:lnTo>
                <a:lnTo>
                  <a:pt x="6241961" y="1814703"/>
                </a:lnTo>
                <a:lnTo>
                  <a:pt x="6252807" y="1747050"/>
                </a:lnTo>
                <a:lnTo>
                  <a:pt x="6262205" y="1688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96640" y="3988308"/>
              <a:ext cx="3667125" cy="923925"/>
            </a:xfrm>
            <a:custGeom>
              <a:avLst/>
              <a:gdLst/>
              <a:ahLst/>
              <a:cxnLst/>
              <a:rect l="l" t="t" r="r" b="b"/>
              <a:pathLst>
                <a:path w="3667125" h="923925">
                  <a:moveTo>
                    <a:pt x="3666744" y="923543"/>
                  </a:moveTo>
                  <a:lnTo>
                    <a:pt x="0" y="923543"/>
                  </a:lnTo>
                  <a:lnTo>
                    <a:pt x="0" y="0"/>
                  </a:lnTo>
                  <a:lnTo>
                    <a:pt x="3666744" y="0"/>
                  </a:lnTo>
                  <a:lnTo>
                    <a:pt x="3666744" y="923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8702" y="3980586"/>
              <a:ext cx="3682365" cy="939800"/>
            </a:xfrm>
            <a:custGeom>
              <a:avLst/>
              <a:gdLst/>
              <a:ahLst/>
              <a:cxnLst/>
              <a:rect l="l" t="t" r="r" b="b"/>
              <a:pathLst>
                <a:path w="3682365" h="939800">
                  <a:moveTo>
                    <a:pt x="3674249" y="939203"/>
                  </a:moveTo>
                  <a:lnTo>
                    <a:pt x="7937" y="939203"/>
                  </a:lnTo>
                  <a:lnTo>
                    <a:pt x="5880" y="938936"/>
                  </a:lnTo>
                  <a:lnTo>
                    <a:pt x="0" y="931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674249" y="0"/>
                  </a:lnTo>
                  <a:lnTo>
                    <a:pt x="3682187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923328"/>
                  </a:lnTo>
                  <a:lnTo>
                    <a:pt x="7937" y="923328"/>
                  </a:lnTo>
                  <a:lnTo>
                    <a:pt x="15875" y="931265"/>
                  </a:lnTo>
                  <a:lnTo>
                    <a:pt x="3682187" y="931265"/>
                  </a:lnTo>
                  <a:lnTo>
                    <a:pt x="3681907" y="933323"/>
                  </a:lnTo>
                  <a:lnTo>
                    <a:pt x="3681120" y="935240"/>
                  </a:lnTo>
                  <a:lnTo>
                    <a:pt x="3679863" y="936878"/>
                  </a:lnTo>
                  <a:lnTo>
                    <a:pt x="3678212" y="938149"/>
                  </a:lnTo>
                  <a:lnTo>
                    <a:pt x="3676294" y="938936"/>
                  </a:lnTo>
                  <a:lnTo>
                    <a:pt x="3674249" y="939203"/>
                  </a:lnTo>
                  <a:close/>
                </a:path>
                <a:path w="3682365" h="939800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682365" h="939800">
                  <a:moveTo>
                    <a:pt x="3666312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666312" y="7937"/>
                  </a:lnTo>
                  <a:lnTo>
                    <a:pt x="3666312" y="15875"/>
                  </a:lnTo>
                  <a:close/>
                </a:path>
                <a:path w="3682365" h="939800">
                  <a:moveTo>
                    <a:pt x="3666312" y="931265"/>
                  </a:moveTo>
                  <a:lnTo>
                    <a:pt x="3666312" y="7937"/>
                  </a:lnTo>
                  <a:lnTo>
                    <a:pt x="3674249" y="15875"/>
                  </a:lnTo>
                  <a:lnTo>
                    <a:pt x="3682187" y="15875"/>
                  </a:lnTo>
                  <a:lnTo>
                    <a:pt x="3682187" y="923328"/>
                  </a:lnTo>
                  <a:lnTo>
                    <a:pt x="3674249" y="923328"/>
                  </a:lnTo>
                  <a:lnTo>
                    <a:pt x="3666312" y="931265"/>
                  </a:lnTo>
                  <a:close/>
                </a:path>
                <a:path w="3682365" h="939800">
                  <a:moveTo>
                    <a:pt x="3682187" y="15875"/>
                  </a:moveTo>
                  <a:lnTo>
                    <a:pt x="3674249" y="15875"/>
                  </a:lnTo>
                  <a:lnTo>
                    <a:pt x="3666312" y="7937"/>
                  </a:lnTo>
                  <a:lnTo>
                    <a:pt x="3682187" y="7937"/>
                  </a:lnTo>
                  <a:lnTo>
                    <a:pt x="3682187" y="15875"/>
                  </a:lnTo>
                  <a:close/>
                </a:path>
                <a:path w="3682365" h="939800">
                  <a:moveTo>
                    <a:pt x="15875" y="931265"/>
                  </a:moveTo>
                  <a:lnTo>
                    <a:pt x="7937" y="923328"/>
                  </a:lnTo>
                  <a:lnTo>
                    <a:pt x="15875" y="923328"/>
                  </a:lnTo>
                  <a:lnTo>
                    <a:pt x="15875" y="931265"/>
                  </a:lnTo>
                  <a:close/>
                </a:path>
                <a:path w="3682365" h="939800">
                  <a:moveTo>
                    <a:pt x="3666312" y="931265"/>
                  </a:moveTo>
                  <a:lnTo>
                    <a:pt x="15875" y="931265"/>
                  </a:lnTo>
                  <a:lnTo>
                    <a:pt x="15875" y="923328"/>
                  </a:lnTo>
                  <a:lnTo>
                    <a:pt x="3666312" y="923328"/>
                  </a:lnTo>
                  <a:lnTo>
                    <a:pt x="3666312" y="931265"/>
                  </a:lnTo>
                  <a:close/>
                </a:path>
                <a:path w="3682365" h="939800">
                  <a:moveTo>
                    <a:pt x="3682187" y="931265"/>
                  </a:moveTo>
                  <a:lnTo>
                    <a:pt x="3666312" y="931265"/>
                  </a:lnTo>
                  <a:lnTo>
                    <a:pt x="3674249" y="923328"/>
                  </a:lnTo>
                  <a:lnTo>
                    <a:pt x="3682187" y="923328"/>
                  </a:lnTo>
                  <a:lnTo>
                    <a:pt x="3682187" y="931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96640" y="3988308"/>
            <a:ext cx="3667125" cy="9239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0805" marR="217170">
              <a:lnSpc>
                <a:spcPct val="100000"/>
              </a:lnSpc>
              <a:spcBef>
                <a:spcPts val="204"/>
              </a:spcBef>
            </a:pPr>
            <a:r>
              <a:rPr sz="1800" spc="-210" dirty="0">
                <a:latin typeface="Microsoft Sans Serif"/>
                <a:cs typeface="Microsoft Sans Serif"/>
              </a:rPr>
              <a:t>K</a:t>
            </a:r>
            <a:r>
              <a:rPr sz="1800" spc="-20" dirty="0">
                <a:latin typeface="Microsoft Sans Serif"/>
                <a:cs typeface="Microsoft Sans Serif"/>
              </a:rPr>
              <a:t>li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9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" dirty="0">
                <a:latin typeface="Microsoft Sans Serif"/>
                <a:cs typeface="Microsoft Sans Serif"/>
              </a:rPr>
              <a:t>ba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Ne</a:t>
            </a:r>
            <a:r>
              <a:rPr sz="1800" spc="-2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0" dirty="0">
                <a:latin typeface="Microsoft Sans Serif"/>
                <a:cs typeface="Microsoft Sans Serif"/>
              </a:rPr>
              <a:t>c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9" dirty="0">
                <a:latin typeface="Microsoft Sans Serif"/>
                <a:cs typeface="Microsoft Sans Serif"/>
              </a:rPr>
              <a:t>K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50" dirty="0">
                <a:latin typeface="Microsoft Sans Serif"/>
                <a:cs typeface="Microsoft Sans Serif"/>
              </a:rPr>
              <a:t>g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80" dirty="0">
                <a:latin typeface="Microsoft Sans Serif"/>
                <a:cs typeface="Microsoft Sans Serif"/>
              </a:rPr>
              <a:t>k  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" dirty="0">
                <a:latin typeface="Microsoft Sans Serif"/>
                <a:cs typeface="Microsoft Sans Serif"/>
              </a:rPr>
              <a:t>ba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10" dirty="0">
                <a:latin typeface="Microsoft Sans Serif"/>
                <a:cs typeface="Microsoft Sans Serif"/>
              </a:rPr>
              <a:t>L</a:t>
            </a:r>
            <a:r>
              <a:rPr sz="1800" spc="-10" dirty="0">
                <a:latin typeface="Microsoft Sans Serif"/>
                <a:cs typeface="Microsoft Sans Serif"/>
              </a:rPr>
              <a:t>ap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2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Ne</a:t>
            </a:r>
            <a:r>
              <a:rPr sz="1800" spc="-2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0" dirty="0">
                <a:latin typeface="Microsoft Sans Serif"/>
                <a:cs typeface="Microsoft Sans Serif"/>
              </a:rPr>
              <a:t>c</a:t>
            </a:r>
            <a:r>
              <a:rPr sz="1800" spc="-10" dirty="0">
                <a:latin typeface="Microsoft Sans Serif"/>
                <a:cs typeface="Microsoft Sans Serif"/>
              </a:rPr>
              <a:t>a  </a:t>
            </a:r>
            <a:r>
              <a:rPr sz="1800" spc="-130" dirty="0">
                <a:latin typeface="Microsoft Sans Serif"/>
                <a:cs typeface="Microsoft Sans Serif"/>
              </a:rPr>
              <a:t>Keuangan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4528" y="2295144"/>
            <a:ext cx="1217295" cy="1701800"/>
          </a:xfrm>
          <a:custGeom>
            <a:avLst/>
            <a:gdLst/>
            <a:ahLst/>
            <a:cxnLst/>
            <a:rect l="l" t="t" r="r" b="b"/>
            <a:pathLst>
              <a:path w="1217295" h="1701800">
                <a:moveTo>
                  <a:pt x="14782" y="94691"/>
                </a:moveTo>
                <a:lnTo>
                  <a:pt x="0" y="0"/>
                </a:lnTo>
                <a:lnTo>
                  <a:pt x="82960" y="44094"/>
                </a:lnTo>
                <a:lnTo>
                  <a:pt x="48920" y="44094"/>
                </a:lnTo>
                <a:lnTo>
                  <a:pt x="25641" y="60667"/>
                </a:lnTo>
                <a:lnTo>
                  <a:pt x="38064" y="78122"/>
                </a:lnTo>
                <a:lnTo>
                  <a:pt x="14782" y="94691"/>
                </a:lnTo>
                <a:close/>
              </a:path>
              <a:path w="1217295" h="1701800">
                <a:moveTo>
                  <a:pt x="38064" y="78122"/>
                </a:moveTo>
                <a:lnTo>
                  <a:pt x="25641" y="60667"/>
                </a:lnTo>
                <a:lnTo>
                  <a:pt x="48920" y="44094"/>
                </a:lnTo>
                <a:lnTo>
                  <a:pt x="61347" y="61554"/>
                </a:lnTo>
                <a:lnTo>
                  <a:pt x="38064" y="78122"/>
                </a:lnTo>
                <a:close/>
              </a:path>
              <a:path w="1217295" h="1701800">
                <a:moveTo>
                  <a:pt x="61347" y="61554"/>
                </a:moveTo>
                <a:lnTo>
                  <a:pt x="48920" y="44094"/>
                </a:lnTo>
                <a:lnTo>
                  <a:pt x="82960" y="44094"/>
                </a:lnTo>
                <a:lnTo>
                  <a:pt x="84632" y="44983"/>
                </a:lnTo>
                <a:lnTo>
                  <a:pt x="61347" y="61554"/>
                </a:lnTo>
                <a:close/>
              </a:path>
              <a:path w="1217295" h="1701800">
                <a:moveTo>
                  <a:pt x="1193622" y="1701672"/>
                </a:moveTo>
                <a:lnTo>
                  <a:pt x="38064" y="78122"/>
                </a:lnTo>
                <a:lnTo>
                  <a:pt x="61347" y="61554"/>
                </a:lnTo>
                <a:lnTo>
                  <a:pt x="1216901" y="1685099"/>
                </a:lnTo>
                <a:lnTo>
                  <a:pt x="1193622" y="1701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09105" y="1035050"/>
            <a:ext cx="4271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6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3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8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1" spc="-3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1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6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b="1" spc="-3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2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b="1" spc="-16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7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b="1" spc="-3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35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63347" y="5330418"/>
              <a:ext cx="3690620" cy="661035"/>
            </a:xfrm>
            <a:custGeom>
              <a:avLst/>
              <a:gdLst/>
              <a:ahLst/>
              <a:cxnLst/>
              <a:rect l="l" t="t" r="r" b="b"/>
              <a:pathLst>
                <a:path w="3690620" h="661035">
                  <a:moveTo>
                    <a:pt x="3682377" y="661034"/>
                  </a:moveTo>
                  <a:lnTo>
                    <a:pt x="7937" y="661034"/>
                  </a:lnTo>
                  <a:lnTo>
                    <a:pt x="5880" y="660768"/>
                  </a:lnTo>
                  <a:lnTo>
                    <a:pt x="0" y="653097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682377" y="0"/>
                  </a:lnTo>
                  <a:lnTo>
                    <a:pt x="3690315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5159"/>
                  </a:lnTo>
                  <a:lnTo>
                    <a:pt x="7937" y="645159"/>
                  </a:lnTo>
                  <a:lnTo>
                    <a:pt x="15875" y="653097"/>
                  </a:lnTo>
                  <a:lnTo>
                    <a:pt x="3690315" y="653097"/>
                  </a:lnTo>
                  <a:lnTo>
                    <a:pt x="3690048" y="655154"/>
                  </a:lnTo>
                  <a:lnTo>
                    <a:pt x="3689261" y="657059"/>
                  </a:lnTo>
                  <a:lnTo>
                    <a:pt x="3687991" y="658710"/>
                  </a:lnTo>
                  <a:lnTo>
                    <a:pt x="3686352" y="659968"/>
                  </a:lnTo>
                  <a:lnTo>
                    <a:pt x="3684435" y="660768"/>
                  </a:lnTo>
                  <a:lnTo>
                    <a:pt x="3682377" y="661034"/>
                  </a:lnTo>
                  <a:close/>
                </a:path>
                <a:path w="3690620" h="661035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690620" h="661035">
                  <a:moveTo>
                    <a:pt x="3674440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674440" y="7937"/>
                  </a:lnTo>
                  <a:lnTo>
                    <a:pt x="3674440" y="15875"/>
                  </a:lnTo>
                  <a:close/>
                </a:path>
                <a:path w="3690620" h="661035">
                  <a:moveTo>
                    <a:pt x="3674440" y="653097"/>
                  </a:moveTo>
                  <a:lnTo>
                    <a:pt x="3674440" y="7937"/>
                  </a:lnTo>
                  <a:lnTo>
                    <a:pt x="3682377" y="15875"/>
                  </a:lnTo>
                  <a:lnTo>
                    <a:pt x="3690315" y="15875"/>
                  </a:lnTo>
                  <a:lnTo>
                    <a:pt x="3690315" y="645159"/>
                  </a:lnTo>
                  <a:lnTo>
                    <a:pt x="3682377" y="645159"/>
                  </a:lnTo>
                  <a:lnTo>
                    <a:pt x="3674440" y="653097"/>
                  </a:lnTo>
                  <a:close/>
                </a:path>
                <a:path w="3690620" h="661035">
                  <a:moveTo>
                    <a:pt x="3690315" y="15875"/>
                  </a:moveTo>
                  <a:lnTo>
                    <a:pt x="3682377" y="15875"/>
                  </a:lnTo>
                  <a:lnTo>
                    <a:pt x="3674440" y="7937"/>
                  </a:lnTo>
                  <a:lnTo>
                    <a:pt x="3690315" y="7937"/>
                  </a:lnTo>
                  <a:lnTo>
                    <a:pt x="3690315" y="15875"/>
                  </a:lnTo>
                  <a:close/>
                </a:path>
                <a:path w="3690620" h="661035">
                  <a:moveTo>
                    <a:pt x="15875" y="653097"/>
                  </a:moveTo>
                  <a:lnTo>
                    <a:pt x="7937" y="645159"/>
                  </a:lnTo>
                  <a:lnTo>
                    <a:pt x="15875" y="645159"/>
                  </a:lnTo>
                  <a:lnTo>
                    <a:pt x="15875" y="653097"/>
                  </a:lnTo>
                  <a:close/>
                </a:path>
                <a:path w="3690620" h="661035">
                  <a:moveTo>
                    <a:pt x="3674440" y="653097"/>
                  </a:moveTo>
                  <a:lnTo>
                    <a:pt x="15875" y="653097"/>
                  </a:lnTo>
                  <a:lnTo>
                    <a:pt x="15875" y="645159"/>
                  </a:lnTo>
                  <a:lnTo>
                    <a:pt x="3674440" y="645159"/>
                  </a:lnTo>
                  <a:lnTo>
                    <a:pt x="3674440" y="653097"/>
                  </a:lnTo>
                  <a:close/>
                </a:path>
                <a:path w="3690620" h="661035">
                  <a:moveTo>
                    <a:pt x="3690315" y="653097"/>
                  </a:moveTo>
                  <a:lnTo>
                    <a:pt x="3674440" y="653097"/>
                  </a:lnTo>
                  <a:lnTo>
                    <a:pt x="3682377" y="645159"/>
                  </a:lnTo>
                  <a:lnTo>
                    <a:pt x="3690315" y="645159"/>
                  </a:lnTo>
                  <a:lnTo>
                    <a:pt x="3690315" y="653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0418" y="6331902"/>
              <a:ext cx="3629660" cy="385445"/>
            </a:xfrm>
            <a:custGeom>
              <a:avLst/>
              <a:gdLst/>
              <a:ahLst/>
              <a:cxnLst/>
              <a:rect l="l" t="t" r="r" b="b"/>
              <a:pathLst>
                <a:path w="3629659" h="385445">
                  <a:moveTo>
                    <a:pt x="3621430" y="385203"/>
                  </a:moveTo>
                  <a:lnTo>
                    <a:pt x="7937" y="385203"/>
                  </a:lnTo>
                  <a:lnTo>
                    <a:pt x="5880" y="384937"/>
                  </a:lnTo>
                  <a:lnTo>
                    <a:pt x="0" y="377266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621430" y="0"/>
                  </a:lnTo>
                  <a:lnTo>
                    <a:pt x="3629367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369328"/>
                  </a:lnTo>
                  <a:lnTo>
                    <a:pt x="7937" y="369328"/>
                  </a:lnTo>
                  <a:lnTo>
                    <a:pt x="15875" y="377266"/>
                  </a:lnTo>
                  <a:lnTo>
                    <a:pt x="3629367" y="377266"/>
                  </a:lnTo>
                  <a:lnTo>
                    <a:pt x="3629088" y="379323"/>
                  </a:lnTo>
                  <a:lnTo>
                    <a:pt x="3628301" y="381241"/>
                  </a:lnTo>
                  <a:lnTo>
                    <a:pt x="3627043" y="382879"/>
                  </a:lnTo>
                  <a:lnTo>
                    <a:pt x="3625392" y="384136"/>
                  </a:lnTo>
                  <a:lnTo>
                    <a:pt x="3623475" y="384937"/>
                  </a:lnTo>
                  <a:lnTo>
                    <a:pt x="3621430" y="385203"/>
                  </a:lnTo>
                  <a:close/>
                </a:path>
                <a:path w="3629659" h="385445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629659" h="385445">
                  <a:moveTo>
                    <a:pt x="3613492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613492" y="7937"/>
                  </a:lnTo>
                  <a:lnTo>
                    <a:pt x="3613492" y="15875"/>
                  </a:lnTo>
                  <a:close/>
                </a:path>
                <a:path w="3629659" h="385445">
                  <a:moveTo>
                    <a:pt x="3613492" y="377266"/>
                  </a:moveTo>
                  <a:lnTo>
                    <a:pt x="3613492" y="7937"/>
                  </a:lnTo>
                  <a:lnTo>
                    <a:pt x="3621430" y="15875"/>
                  </a:lnTo>
                  <a:lnTo>
                    <a:pt x="3629367" y="15875"/>
                  </a:lnTo>
                  <a:lnTo>
                    <a:pt x="3629367" y="369328"/>
                  </a:lnTo>
                  <a:lnTo>
                    <a:pt x="3621430" y="369328"/>
                  </a:lnTo>
                  <a:lnTo>
                    <a:pt x="3613492" y="377266"/>
                  </a:lnTo>
                  <a:close/>
                </a:path>
                <a:path w="3629659" h="385445">
                  <a:moveTo>
                    <a:pt x="3629367" y="15875"/>
                  </a:moveTo>
                  <a:lnTo>
                    <a:pt x="3621430" y="15875"/>
                  </a:lnTo>
                  <a:lnTo>
                    <a:pt x="3613492" y="7937"/>
                  </a:lnTo>
                  <a:lnTo>
                    <a:pt x="3629367" y="7937"/>
                  </a:lnTo>
                  <a:lnTo>
                    <a:pt x="3629367" y="15875"/>
                  </a:lnTo>
                  <a:close/>
                </a:path>
                <a:path w="3629659" h="385445">
                  <a:moveTo>
                    <a:pt x="15875" y="377266"/>
                  </a:moveTo>
                  <a:lnTo>
                    <a:pt x="7937" y="369328"/>
                  </a:lnTo>
                  <a:lnTo>
                    <a:pt x="15875" y="369328"/>
                  </a:lnTo>
                  <a:lnTo>
                    <a:pt x="15875" y="377266"/>
                  </a:lnTo>
                  <a:close/>
                </a:path>
                <a:path w="3629659" h="385445">
                  <a:moveTo>
                    <a:pt x="3613492" y="377266"/>
                  </a:moveTo>
                  <a:lnTo>
                    <a:pt x="15875" y="377266"/>
                  </a:lnTo>
                  <a:lnTo>
                    <a:pt x="15875" y="369328"/>
                  </a:lnTo>
                  <a:lnTo>
                    <a:pt x="3613492" y="369328"/>
                  </a:lnTo>
                  <a:lnTo>
                    <a:pt x="3613492" y="377266"/>
                  </a:lnTo>
                  <a:close/>
                </a:path>
                <a:path w="3629659" h="385445">
                  <a:moveTo>
                    <a:pt x="3629367" y="377266"/>
                  </a:moveTo>
                  <a:lnTo>
                    <a:pt x="3613492" y="377266"/>
                  </a:lnTo>
                  <a:lnTo>
                    <a:pt x="3621430" y="369328"/>
                  </a:lnTo>
                  <a:lnTo>
                    <a:pt x="3629367" y="369328"/>
                  </a:lnTo>
                  <a:lnTo>
                    <a:pt x="3629367" y="3772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17096" y="5351691"/>
            <a:ext cx="4323715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5515" marR="508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U</a:t>
            </a:r>
            <a:r>
              <a:rPr sz="1800" spc="-10" dirty="0">
                <a:latin typeface="Microsoft Sans Serif"/>
                <a:cs typeface="Microsoft Sans Serif"/>
              </a:rPr>
              <a:t>p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10" dirty="0">
                <a:latin typeface="Microsoft Sans Serif"/>
                <a:cs typeface="Microsoft Sans Serif"/>
              </a:rPr>
              <a:t>ad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P</a:t>
            </a:r>
            <a:r>
              <a:rPr sz="1800" spc="-210" dirty="0">
                <a:latin typeface="Microsoft Sans Serif"/>
                <a:cs typeface="Microsoft Sans Serif"/>
              </a:rPr>
              <a:t>K</a:t>
            </a:r>
            <a:r>
              <a:rPr sz="1800" spc="-400" dirty="0">
                <a:latin typeface="Microsoft Sans Serif"/>
                <a:cs typeface="Microsoft Sans Serif"/>
              </a:rPr>
              <a:t>R</a:t>
            </a:r>
            <a:r>
              <a:rPr sz="1800" spc="395" dirty="0">
                <a:latin typeface="Microsoft Sans Serif"/>
                <a:cs typeface="Microsoft Sans Serif"/>
              </a:rPr>
              <a:t>/</a:t>
            </a:r>
            <a:r>
              <a:rPr sz="1800" spc="-345" dirty="0">
                <a:latin typeface="Microsoft Sans Serif"/>
                <a:cs typeface="Microsoft Sans Serif"/>
              </a:rPr>
              <a:t>B</a:t>
            </a:r>
            <a:r>
              <a:rPr sz="1800" spc="-12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P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0" dirty="0">
                <a:latin typeface="Microsoft Sans Serif"/>
                <a:cs typeface="Microsoft Sans Serif"/>
              </a:rPr>
              <a:t>R</a:t>
            </a:r>
            <a:r>
              <a:rPr sz="1800" spc="-210" dirty="0">
                <a:latin typeface="Microsoft Sans Serif"/>
                <a:cs typeface="Microsoft Sans Serif"/>
              </a:rPr>
              <a:t>A</a:t>
            </a:r>
            <a:r>
              <a:rPr sz="1800" spc="-195" dirty="0">
                <a:latin typeface="Microsoft Sans Serif"/>
                <a:cs typeface="Microsoft Sans Serif"/>
              </a:rPr>
              <a:t>T  </a:t>
            </a:r>
            <a:r>
              <a:rPr sz="1800" spc="-50" dirty="0">
                <a:latin typeface="Microsoft Sans Serif"/>
                <a:cs typeface="Microsoft Sans Serif"/>
              </a:rPr>
              <a:t>wajib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upload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800" spc="-210" dirty="0">
                <a:latin typeface="Microsoft Sans Serif"/>
                <a:cs typeface="Microsoft Sans Serif"/>
              </a:rPr>
              <a:t>J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ap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K</a:t>
            </a:r>
            <a:r>
              <a:rPr sz="1800" spc="-20" dirty="0">
                <a:latin typeface="Microsoft Sans Serif"/>
                <a:cs typeface="Microsoft Sans Serif"/>
              </a:rPr>
              <a:t>li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" dirty="0">
                <a:latin typeface="Microsoft Sans Serif"/>
                <a:cs typeface="Microsoft Sans Serif"/>
              </a:rPr>
              <a:t>pa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72808" y="3393033"/>
            <a:ext cx="3690620" cy="747395"/>
          </a:xfrm>
          <a:custGeom>
            <a:avLst/>
            <a:gdLst/>
            <a:ahLst/>
            <a:cxnLst/>
            <a:rect l="l" t="t" r="r" b="b"/>
            <a:pathLst>
              <a:path w="3690620" h="747395">
                <a:moveTo>
                  <a:pt x="3682390" y="747394"/>
                </a:moveTo>
                <a:lnTo>
                  <a:pt x="7937" y="747394"/>
                </a:lnTo>
                <a:lnTo>
                  <a:pt x="5880" y="747128"/>
                </a:lnTo>
                <a:lnTo>
                  <a:pt x="0" y="739457"/>
                </a:lnTo>
                <a:lnTo>
                  <a:pt x="0" y="7937"/>
                </a:lnTo>
                <a:lnTo>
                  <a:pt x="7937" y="0"/>
                </a:lnTo>
                <a:lnTo>
                  <a:pt x="3682390" y="0"/>
                </a:lnTo>
                <a:lnTo>
                  <a:pt x="3690327" y="7937"/>
                </a:lnTo>
                <a:lnTo>
                  <a:pt x="15875" y="7937"/>
                </a:lnTo>
                <a:lnTo>
                  <a:pt x="7937" y="15875"/>
                </a:lnTo>
                <a:lnTo>
                  <a:pt x="15875" y="15875"/>
                </a:lnTo>
                <a:lnTo>
                  <a:pt x="15875" y="731519"/>
                </a:lnTo>
                <a:lnTo>
                  <a:pt x="7937" y="731519"/>
                </a:lnTo>
                <a:lnTo>
                  <a:pt x="15875" y="739457"/>
                </a:lnTo>
                <a:lnTo>
                  <a:pt x="3690327" y="739457"/>
                </a:lnTo>
                <a:lnTo>
                  <a:pt x="3690048" y="741514"/>
                </a:lnTo>
                <a:lnTo>
                  <a:pt x="3689261" y="743419"/>
                </a:lnTo>
                <a:lnTo>
                  <a:pt x="3688003" y="745070"/>
                </a:lnTo>
                <a:lnTo>
                  <a:pt x="3686352" y="746328"/>
                </a:lnTo>
                <a:lnTo>
                  <a:pt x="3684435" y="747128"/>
                </a:lnTo>
                <a:lnTo>
                  <a:pt x="3682390" y="747394"/>
                </a:lnTo>
                <a:close/>
              </a:path>
              <a:path w="3690620" h="747395">
                <a:moveTo>
                  <a:pt x="15875" y="15875"/>
                </a:moveTo>
                <a:lnTo>
                  <a:pt x="7937" y="15875"/>
                </a:lnTo>
                <a:lnTo>
                  <a:pt x="15875" y="7937"/>
                </a:lnTo>
                <a:lnTo>
                  <a:pt x="15875" y="15875"/>
                </a:lnTo>
                <a:close/>
              </a:path>
              <a:path w="3690620" h="747395">
                <a:moveTo>
                  <a:pt x="3674452" y="15875"/>
                </a:moveTo>
                <a:lnTo>
                  <a:pt x="15875" y="15875"/>
                </a:lnTo>
                <a:lnTo>
                  <a:pt x="15875" y="7937"/>
                </a:lnTo>
                <a:lnTo>
                  <a:pt x="3674452" y="7937"/>
                </a:lnTo>
                <a:lnTo>
                  <a:pt x="3674452" y="15875"/>
                </a:lnTo>
                <a:close/>
              </a:path>
              <a:path w="3690620" h="747395">
                <a:moveTo>
                  <a:pt x="3674452" y="739457"/>
                </a:moveTo>
                <a:lnTo>
                  <a:pt x="3674452" y="7937"/>
                </a:lnTo>
                <a:lnTo>
                  <a:pt x="3682390" y="15875"/>
                </a:lnTo>
                <a:lnTo>
                  <a:pt x="3690327" y="15875"/>
                </a:lnTo>
                <a:lnTo>
                  <a:pt x="3690327" y="731519"/>
                </a:lnTo>
                <a:lnTo>
                  <a:pt x="3682390" y="731519"/>
                </a:lnTo>
                <a:lnTo>
                  <a:pt x="3674452" y="739457"/>
                </a:lnTo>
                <a:close/>
              </a:path>
              <a:path w="3690620" h="747395">
                <a:moveTo>
                  <a:pt x="3690327" y="15875"/>
                </a:moveTo>
                <a:lnTo>
                  <a:pt x="3682390" y="15875"/>
                </a:lnTo>
                <a:lnTo>
                  <a:pt x="3674452" y="7937"/>
                </a:lnTo>
                <a:lnTo>
                  <a:pt x="3690327" y="7937"/>
                </a:lnTo>
                <a:lnTo>
                  <a:pt x="3690327" y="15875"/>
                </a:lnTo>
                <a:close/>
              </a:path>
              <a:path w="3690620" h="747395">
                <a:moveTo>
                  <a:pt x="15875" y="739457"/>
                </a:moveTo>
                <a:lnTo>
                  <a:pt x="7937" y="731519"/>
                </a:lnTo>
                <a:lnTo>
                  <a:pt x="15875" y="731519"/>
                </a:lnTo>
                <a:lnTo>
                  <a:pt x="15875" y="739457"/>
                </a:lnTo>
                <a:close/>
              </a:path>
              <a:path w="3690620" h="747395">
                <a:moveTo>
                  <a:pt x="3674452" y="739457"/>
                </a:moveTo>
                <a:lnTo>
                  <a:pt x="15875" y="739457"/>
                </a:lnTo>
                <a:lnTo>
                  <a:pt x="15875" y="731519"/>
                </a:lnTo>
                <a:lnTo>
                  <a:pt x="3674452" y="731519"/>
                </a:lnTo>
                <a:lnTo>
                  <a:pt x="3674452" y="739457"/>
                </a:lnTo>
                <a:close/>
              </a:path>
              <a:path w="3690620" h="747395">
                <a:moveTo>
                  <a:pt x="3690327" y="739457"/>
                </a:moveTo>
                <a:lnTo>
                  <a:pt x="3674452" y="739457"/>
                </a:lnTo>
                <a:lnTo>
                  <a:pt x="3682390" y="731519"/>
                </a:lnTo>
                <a:lnTo>
                  <a:pt x="3690327" y="731519"/>
                </a:lnTo>
                <a:lnTo>
                  <a:pt x="3690327" y="739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7276" y="3531146"/>
            <a:ext cx="3321050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">
              <a:lnSpc>
                <a:spcPts val="191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Lengkapi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Data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Neraca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Keuangan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sz="1200" b="1" spc="-165" dirty="0">
                <a:latin typeface="Arial"/>
                <a:cs typeface="Arial"/>
              </a:rPr>
              <a:t>J</a:t>
            </a:r>
            <a:r>
              <a:rPr sz="1200" b="1" spc="-30" dirty="0">
                <a:latin typeface="Arial"/>
                <a:cs typeface="Arial"/>
              </a:rPr>
              <a:t>I</a:t>
            </a:r>
            <a:r>
              <a:rPr sz="1200" b="1" spc="-110" dirty="0">
                <a:latin typeface="Arial"/>
                <a:cs typeface="Arial"/>
              </a:rPr>
              <a:t>K</a:t>
            </a:r>
            <a:r>
              <a:rPr sz="1200" b="1" spc="-45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95" dirty="0">
                <a:latin typeface="Arial"/>
                <a:cs typeface="Arial"/>
              </a:rPr>
              <a:t>D</a:t>
            </a:r>
            <a:r>
              <a:rPr sz="1200" b="1" spc="-125" dirty="0">
                <a:latin typeface="Arial"/>
                <a:cs typeface="Arial"/>
              </a:rPr>
              <a:t>A</a:t>
            </a:r>
            <a:r>
              <a:rPr sz="1200" b="1" spc="-245" dirty="0">
                <a:latin typeface="Arial"/>
                <a:cs typeface="Arial"/>
              </a:rPr>
              <a:t>T</a:t>
            </a:r>
            <a:r>
              <a:rPr sz="1200" b="1" spc="-45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N</a:t>
            </a:r>
            <a:r>
              <a:rPr sz="1200" b="1" spc="-204" dirty="0">
                <a:latin typeface="Arial"/>
                <a:cs typeface="Arial"/>
              </a:rPr>
              <a:t>Y</a:t>
            </a:r>
            <a:r>
              <a:rPr sz="1200" b="1" spc="-45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60" dirty="0">
                <a:latin typeface="Arial"/>
                <a:cs typeface="Arial"/>
              </a:rPr>
              <a:t>T</a:t>
            </a:r>
            <a:r>
              <a:rPr sz="1200" b="1" spc="-30" dirty="0">
                <a:latin typeface="Arial"/>
                <a:cs typeface="Arial"/>
              </a:rPr>
              <a:t>I</a:t>
            </a:r>
            <a:r>
              <a:rPr sz="1200" b="1" spc="-195" dirty="0">
                <a:latin typeface="Arial"/>
                <a:cs typeface="Arial"/>
              </a:rPr>
              <a:t>D</a:t>
            </a:r>
            <a:r>
              <a:rPr sz="1200" b="1" spc="-50" dirty="0">
                <a:latin typeface="Arial"/>
                <a:cs typeface="Arial"/>
              </a:rPr>
              <a:t>A</a:t>
            </a:r>
            <a:r>
              <a:rPr sz="1200" b="1" spc="-105" dirty="0">
                <a:latin typeface="Arial"/>
                <a:cs typeface="Arial"/>
              </a:rPr>
              <a:t>K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</a:t>
            </a:r>
            <a:r>
              <a:rPr sz="1200" b="1" spc="-195" dirty="0">
                <a:latin typeface="Arial"/>
                <a:cs typeface="Arial"/>
              </a:rPr>
              <a:t>D</a:t>
            </a:r>
            <a:r>
              <a:rPr sz="1200" b="1" spc="-45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I</a:t>
            </a:r>
            <a:r>
              <a:rPr sz="1200" b="1" spc="-235" dirty="0">
                <a:latin typeface="Arial"/>
                <a:cs typeface="Arial"/>
              </a:rPr>
              <a:t>S</a:t>
            </a:r>
            <a:r>
              <a:rPr sz="1200" b="1" spc="-25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D</a:t>
            </a:r>
            <a:r>
              <a:rPr sz="1200" b="1" spc="-229" dirty="0">
                <a:latin typeface="Arial"/>
                <a:cs typeface="Arial"/>
              </a:rPr>
              <a:t>E</a:t>
            </a:r>
            <a:r>
              <a:rPr sz="1200" b="1" spc="-50" dirty="0">
                <a:latin typeface="Arial"/>
                <a:cs typeface="Arial"/>
              </a:rPr>
              <a:t>N</a:t>
            </a:r>
            <a:r>
              <a:rPr sz="1200" b="1" spc="-114" dirty="0">
                <a:latin typeface="Arial"/>
                <a:cs typeface="Arial"/>
              </a:rPr>
              <a:t>G</a:t>
            </a:r>
            <a:r>
              <a:rPr sz="1200" b="1" spc="-50" dirty="0">
                <a:latin typeface="Arial"/>
                <a:cs typeface="Arial"/>
              </a:rPr>
              <a:t>A</a:t>
            </a:r>
            <a:r>
              <a:rPr sz="1200" b="1" spc="-45" dirty="0">
                <a:latin typeface="Arial"/>
                <a:cs typeface="Arial"/>
              </a:rPr>
              <a:t>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AN</a:t>
            </a:r>
            <a:r>
              <a:rPr sz="1200" b="1" spc="-114" dirty="0">
                <a:latin typeface="Arial"/>
                <a:cs typeface="Arial"/>
              </a:rPr>
              <a:t>G</a:t>
            </a:r>
            <a:r>
              <a:rPr sz="1200" b="1" spc="-110" dirty="0">
                <a:latin typeface="Arial"/>
                <a:cs typeface="Arial"/>
              </a:rPr>
              <a:t>K</a:t>
            </a:r>
            <a:r>
              <a:rPr sz="1200" b="1" spc="-45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3092" y="5672416"/>
            <a:ext cx="2719070" cy="878205"/>
          </a:xfrm>
          <a:custGeom>
            <a:avLst/>
            <a:gdLst/>
            <a:ahLst/>
            <a:cxnLst/>
            <a:rect l="l" t="t" r="r" b="b"/>
            <a:pathLst>
              <a:path w="2719070" h="878204">
                <a:moveTo>
                  <a:pt x="1787372" y="840079"/>
                </a:moveTo>
                <a:lnTo>
                  <a:pt x="115697" y="654304"/>
                </a:lnTo>
                <a:lnTo>
                  <a:pt x="116052" y="651141"/>
                </a:lnTo>
                <a:lnTo>
                  <a:pt x="119913" y="616432"/>
                </a:lnTo>
                <a:lnTo>
                  <a:pt x="0" y="660615"/>
                </a:lnTo>
                <a:lnTo>
                  <a:pt x="107289" y="730034"/>
                </a:lnTo>
                <a:lnTo>
                  <a:pt x="111493" y="692175"/>
                </a:lnTo>
                <a:lnTo>
                  <a:pt x="1783156" y="877963"/>
                </a:lnTo>
                <a:lnTo>
                  <a:pt x="1787372" y="840079"/>
                </a:lnTo>
                <a:close/>
              </a:path>
              <a:path w="2719070" h="878204">
                <a:moveTo>
                  <a:pt x="2718625" y="28562"/>
                </a:moveTo>
                <a:lnTo>
                  <a:pt x="2717762" y="0"/>
                </a:lnTo>
                <a:lnTo>
                  <a:pt x="494563" y="67094"/>
                </a:lnTo>
                <a:lnTo>
                  <a:pt x="493699" y="38519"/>
                </a:lnTo>
                <a:lnTo>
                  <a:pt x="409308" y="83947"/>
                </a:lnTo>
                <a:lnTo>
                  <a:pt x="496290" y="124206"/>
                </a:lnTo>
                <a:lnTo>
                  <a:pt x="495439" y="96291"/>
                </a:lnTo>
                <a:lnTo>
                  <a:pt x="495427" y="95656"/>
                </a:lnTo>
                <a:lnTo>
                  <a:pt x="2718625" y="28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24125" y="838834"/>
            <a:ext cx="4246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4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8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spc="-16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b="1" spc="-3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1" spc="-3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1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6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b="1" spc="-3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2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b="1" spc="-16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7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b="1" spc="-3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25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35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82796" y="5067300"/>
              <a:ext cx="4186554" cy="923925"/>
            </a:xfrm>
            <a:custGeom>
              <a:avLst/>
              <a:gdLst/>
              <a:ahLst/>
              <a:cxnLst/>
              <a:rect l="l" t="t" r="r" b="b"/>
              <a:pathLst>
                <a:path w="4186554" h="923925">
                  <a:moveTo>
                    <a:pt x="4186428" y="923544"/>
                  </a:moveTo>
                  <a:lnTo>
                    <a:pt x="0" y="923544"/>
                  </a:lnTo>
                  <a:lnTo>
                    <a:pt x="0" y="0"/>
                  </a:lnTo>
                  <a:lnTo>
                    <a:pt x="4186428" y="0"/>
                  </a:lnTo>
                  <a:lnTo>
                    <a:pt x="4186428" y="923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74960" y="5059934"/>
              <a:ext cx="4202430" cy="939800"/>
            </a:xfrm>
            <a:custGeom>
              <a:avLst/>
              <a:gdLst/>
              <a:ahLst/>
              <a:cxnLst/>
              <a:rect l="l" t="t" r="r" b="b"/>
              <a:pathLst>
                <a:path w="4202430" h="939800">
                  <a:moveTo>
                    <a:pt x="4194416" y="939203"/>
                  </a:moveTo>
                  <a:lnTo>
                    <a:pt x="7937" y="939203"/>
                  </a:lnTo>
                  <a:lnTo>
                    <a:pt x="5880" y="938936"/>
                  </a:lnTo>
                  <a:lnTo>
                    <a:pt x="0" y="931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4194416" y="0"/>
                  </a:lnTo>
                  <a:lnTo>
                    <a:pt x="4202353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923328"/>
                  </a:lnTo>
                  <a:lnTo>
                    <a:pt x="7937" y="923328"/>
                  </a:lnTo>
                  <a:lnTo>
                    <a:pt x="15875" y="931265"/>
                  </a:lnTo>
                  <a:lnTo>
                    <a:pt x="4202353" y="931265"/>
                  </a:lnTo>
                  <a:lnTo>
                    <a:pt x="4202087" y="933323"/>
                  </a:lnTo>
                  <a:lnTo>
                    <a:pt x="4201299" y="935240"/>
                  </a:lnTo>
                  <a:lnTo>
                    <a:pt x="4200029" y="936878"/>
                  </a:lnTo>
                  <a:lnTo>
                    <a:pt x="4198391" y="938136"/>
                  </a:lnTo>
                  <a:lnTo>
                    <a:pt x="4196473" y="938936"/>
                  </a:lnTo>
                  <a:lnTo>
                    <a:pt x="4194416" y="939203"/>
                  </a:lnTo>
                  <a:close/>
                </a:path>
                <a:path w="4202430" h="939800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4202430" h="939800">
                  <a:moveTo>
                    <a:pt x="4186478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4186478" y="7937"/>
                  </a:lnTo>
                  <a:lnTo>
                    <a:pt x="4186478" y="15875"/>
                  </a:lnTo>
                  <a:close/>
                </a:path>
                <a:path w="4202430" h="939800">
                  <a:moveTo>
                    <a:pt x="4186478" y="931265"/>
                  </a:moveTo>
                  <a:lnTo>
                    <a:pt x="4186478" y="7937"/>
                  </a:lnTo>
                  <a:lnTo>
                    <a:pt x="4194416" y="15875"/>
                  </a:lnTo>
                  <a:lnTo>
                    <a:pt x="4202353" y="15875"/>
                  </a:lnTo>
                  <a:lnTo>
                    <a:pt x="4202353" y="923328"/>
                  </a:lnTo>
                  <a:lnTo>
                    <a:pt x="4194416" y="923328"/>
                  </a:lnTo>
                  <a:lnTo>
                    <a:pt x="4186478" y="931265"/>
                  </a:lnTo>
                  <a:close/>
                </a:path>
                <a:path w="4202430" h="939800">
                  <a:moveTo>
                    <a:pt x="4202353" y="15875"/>
                  </a:moveTo>
                  <a:lnTo>
                    <a:pt x="4194416" y="15875"/>
                  </a:lnTo>
                  <a:lnTo>
                    <a:pt x="4186478" y="7937"/>
                  </a:lnTo>
                  <a:lnTo>
                    <a:pt x="4202353" y="7937"/>
                  </a:lnTo>
                  <a:lnTo>
                    <a:pt x="4202353" y="15875"/>
                  </a:lnTo>
                  <a:close/>
                </a:path>
                <a:path w="4202430" h="939800">
                  <a:moveTo>
                    <a:pt x="15875" y="931265"/>
                  </a:moveTo>
                  <a:lnTo>
                    <a:pt x="7937" y="923328"/>
                  </a:lnTo>
                  <a:lnTo>
                    <a:pt x="15875" y="923328"/>
                  </a:lnTo>
                  <a:lnTo>
                    <a:pt x="15875" y="931265"/>
                  </a:lnTo>
                  <a:close/>
                </a:path>
                <a:path w="4202430" h="939800">
                  <a:moveTo>
                    <a:pt x="4186478" y="931265"/>
                  </a:moveTo>
                  <a:lnTo>
                    <a:pt x="15875" y="931265"/>
                  </a:lnTo>
                  <a:lnTo>
                    <a:pt x="15875" y="923328"/>
                  </a:lnTo>
                  <a:lnTo>
                    <a:pt x="4186478" y="923328"/>
                  </a:lnTo>
                  <a:lnTo>
                    <a:pt x="4186478" y="931265"/>
                  </a:lnTo>
                  <a:close/>
                </a:path>
                <a:path w="4202430" h="939800">
                  <a:moveTo>
                    <a:pt x="4202353" y="931265"/>
                  </a:moveTo>
                  <a:lnTo>
                    <a:pt x="4186478" y="931265"/>
                  </a:lnTo>
                  <a:lnTo>
                    <a:pt x="4194416" y="923328"/>
                  </a:lnTo>
                  <a:lnTo>
                    <a:pt x="4202353" y="923328"/>
                  </a:lnTo>
                  <a:lnTo>
                    <a:pt x="4202353" y="931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61637" y="5081206"/>
            <a:ext cx="39179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Microsoft Sans Serif"/>
                <a:cs typeface="Microsoft Sans Serif"/>
              </a:rPr>
              <a:t>J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70" dirty="0">
                <a:latin typeface="Microsoft Sans Serif"/>
                <a:cs typeface="Microsoft Sans Serif"/>
              </a:rPr>
              <a:t>m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9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10" dirty="0">
                <a:latin typeface="Microsoft Sans Serif"/>
                <a:cs typeface="Microsoft Sans Serif"/>
              </a:rPr>
              <a:t>L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ap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dapa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nu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10" dirty="0">
                <a:latin typeface="Microsoft Sans Serif"/>
                <a:cs typeface="Microsoft Sans Serif"/>
              </a:rPr>
              <a:t>L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9" dirty="0">
                <a:latin typeface="Microsoft Sans Serif"/>
                <a:cs typeface="Microsoft Sans Serif"/>
              </a:rPr>
              <a:t>K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" dirty="0">
                <a:latin typeface="Microsoft Sans Serif"/>
                <a:cs typeface="Microsoft Sans Serif"/>
              </a:rPr>
              <a:t>ba</a:t>
            </a:r>
            <a:r>
              <a:rPr sz="1800" spc="-20" dirty="0">
                <a:latin typeface="Microsoft Sans Serif"/>
                <a:cs typeface="Microsoft Sans Serif"/>
              </a:rPr>
              <a:t>li  </a:t>
            </a:r>
            <a:r>
              <a:rPr sz="1800" spc="-95" dirty="0">
                <a:latin typeface="Microsoft Sans Serif"/>
                <a:cs typeface="Microsoft Sans Serif"/>
              </a:rPr>
              <a:t>Ketampilan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Awal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Aplikasi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5264" y="5526951"/>
            <a:ext cx="808355" cy="713105"/>
          </a:xfrm>
          <a:custGeom>
            <a:avLst/>
            <a:gdLst/>
            <a:ahLst/>
            <a:cxnLst/>
            <a:rect l="l" t="t" r="r" b="b"/>
            <a:pathLst>
              <a:path w="808354" h="713104">
                <a:moveTo>
                  <a:pt x="98478" y="651454"/>
                </a:moveTo>
                <a:lnTo>
                  <a:pt x="73343" y="622817"/>
                </a:lnTo>
                <a:lnTo>
                  <a:pt x="782967" y="0"/>
                </a:lnTo>
                <a:lnTo>
                  <a:pt x="808088" y="28625"/>
                </a:lnTo>
                <a:lnTo>
                  <a:pt x="98478" y="651454"/>
                </a:lnTo>
                <a:close/>
              </a:path>
              <a:path w="808354" h="713104">
                <a:moveTo>
                  <a:pt x="0" y="712533"/>
                </a:moveTo>
                <a:lnTo>
                  <a:pt x="48209" y="594182"/>
                </a:lnTo>
                <a:lnTo>
                  <a:pt x="73343" y="622817"/>
                </a:lnTo>
                <a:lnTo>
                  <a:pt x="51866" y="641667"/>
                </a:lnTo>
                <a:lnTo>
                  <a:pt x="77000" y="670306"/>
                </a:lnTo>
                <a:lnTo>
                  <a:pt x="115025" y="670306"/>
                </a:lnTo>
                <a:lnTo>
                  <a:pt x="123609" y="680085"/>
                </a:lnTo>
                <a:lnTo>
                  <a:pt x="0" y="712533"/>
                </a:lnTo>
                <a:close/>
              </a:path>
              <a:path w="808354" h="713104">
                <a:moveTo>
                  <a:pt x="77000" y="670306"/>
                </a:moveTo>
                <a:lnTo>
                  <a:pt x="51866" y="641667"/>
                </a:lnTo>
                <a:lnTo>
                  <a:pt x="73343" y="622817"/>
                </a:lnTo>
                <a:lnTo>
                  <a:pt x="98478" y="651454"/>
                </a:lnTo>
                <a:lnTo>
                  <a:pt x="77000" y="670306"/>
                </a:lnTo>
                <a:close/>
              </a:path>
              <a:path w="808354" h="713104">
                <a:moveTo>
                  <a:pt x="115025" y="670306"/>
                </a:moveTo>
                <a:lnTo>
                  <a:pt x="77000" y="670306"/>
                </a:lnTo>
                <a:lnTo>
                  <a:pt x="98478" y="651454"/>
                </a:lnTo>
                <a:lnTo>
                  <a:pt x="115025" y="670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50208" y="1316736"/>
              <a:ext cx="4558665" cy="646430"/>
            </a:xfrm>
            <a:custGeom>
              <a:avLst/>
              <a:gdLst/>
              <a:ahLst/>
              <a:cxnLst/>
              <a:rect l="l" t="t" r="r" b="b"/>
              <a:pathLst>
                <a:path w="4558665" h="646430">
                  <a:moveTo>
                    <a:pt x="4558284" y="646176"/>
                  </a:moveTo>
                  <a:lnTo>
                    <a:pt x="0" y="646176"/>
                  </a:lnTo>
                  <a:lnTo>
                    <a:pt x="0" y="0"/>
                  </a:lnTo>
                  <a:lnTo>
                    <a:pt x="4558284" y="0"/>
                  </a:lnTo>
                  <a:lnTo>
                    <a:pt x="4558284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42270" y="1308798"/>
              <a:ext cx="4574540" cy="662305"/>
            </a:xfrm>
            <a:custGeom>
              <a:avLst/>
              <a:gdLst/>
              <a:ahLst/>
              <a:cxnLst/>
              <a:rect l="l" t="t" r="r" b="b"/>
              <a:pathLst>
                <a:path w="4574540" h="662305">
                  <a:moveTo>
                    <a:pt x="4566234" y="662203"/>
                  </a:moveTo>
                  <a:lnTo>
                    <a:pt x="7937" y="662203"/>
                  </a:lnTo>
                  <a:lnTo>
                    <a:pt x="5880" y="661936"/>
                  </a:lnTo>
                  <a:lnTo>
                    <a:pt x="0" y="654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4566234" y="0"/>
                  </a:lnTo>
                  <a:lnTo>
                    <a:pt x="4574171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28"/>
                  </a:lnTo>
                  <a:lnTo>
                    <a:pt x="7937" y="646328"/>
                  </a:lnTo>
                  <a:lnTo>
                    <a:pt x="15875" y="654265"/>
                  </a:lnTo>
                  <a:lnTo>
                    <a:pt x="4574171" y="654265"/>
                  </a:lnTo>
                  <a:lnTo>
                    <a:pt x="4573892" y="656323"/>
                  </a:lnTo>
                  <a:lnTo>
                    <a:pt x="4573104" y="658240"/>
                  </a:lnTo>
                  <a:lnTo>
                    <a:pt x="4571834" y="659879"/>
                  </a:lnTo>
                  <a:lnTo>
                    <a:pt x="4570196" y="661136"/>
                  </a:lnTo>
                  <a:lnTo>
                    <a:pt x="4568278" y="661936"/>
                  </a:lnTo>
                  <a:lnTo>
                    <a:pt x="4566234" y="662203"/>
                  </a:lnTo>
                  <a:close/>
                </a:path>
                <a:path w="4574540" h="662305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4574540" h="662305">
                  <a:moveTo>
                    <a:pt x="4558296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4558296" y="7937"/>
                  </a:lnTo>
                  <a:lnTo>
                    <a:pt x="4558296" y="15875"/>
                  </a:lnTo>
                  <a:close/>
                </a:path>
                <a:path w="4574540" h="662305">
                  <a:moveTo>
                    <a:pt x="4558296" y="654265"/>
                  </a:moveTo>
                  <a:lnTo>
                    <a:pt x="4558296" y="7937"/>
                  </a:lnTo>
                  <a:lnTo>
                    <a:pt x="4566234" y="15875"/>
                  </a:lnTo>
                  <a:lnTo>
                    <a:pt x="4574171" y="15875"/>
                  </a:lnTo>
                  <a:lnTo>
                    <a:pt x="4574171" y="646328"/>
                  </a:lnTo>
                  <a:lnTo>
                    <a:pt x="4566234" y="646328"/>
                  </a:lnTo>
                  <a:lnTo>
                    <a:pt x="4558296" y="654265"/>
                  </a:lnTo>
                  <a:close/>
                </a:path>
                <a:path w="4574540" h="662305">
                  <a:moveTo>
                    <a:pt x="4574171" y="15875"/>
                  </a:moveTo>
                  <a:lnTo>
                    <a:pt x="4566234" y="15875"/>
                  </a:lnTo>
                  <a:lnTo>
                    <a:pt x="4558296" y="7937"/>
                  </a:lnTo>
                  <a:lnTo>
                    <a:pt x="4574171" y="7937"/>
                  </a:lnTo>
                  <a:lnTo>
                    <a:pt x="4574171" y="15875"/>
                  </a:lnTo>
                  <a:close/>
                </a:path>
                <a:path w="4574540" h="662305">
                  <a:moveTo>
                    <a:pt x="15875" y="654265"/>
                  </a:moveTo>
                  <a:lnTo>
                    <a:pt x="7937" y="646328"/>
                  </a:lnTo>
                  <a:lnTo>
                    <a:pt x="15875" y="646328"/>
                  </a:lnTo>
                  <a:lnTo>
                    <a:pt x="15875" y="654265"/>
                  </a:lnTo>
                  <a:close/>
                </a:path>
                <a:path w="4574540" h="662305">
                  <a:moveTo>
                    <a:pt x="4558296" y="654265"/>
                  </a:moveTo>
                  <a:lnTo>
                    <a:pt x="15875" y="654265"/>
                  </a:lnTo>
                  <a:lnTo>
                    <a:pt x="15875" y="646328"/>
                  </a:lnTo>
                  <a:lnTo>
                    <a:pt x="4558296" y="646328"/>
                  </a:lnTo>
                  <a:lnTo>
                    <a:pt x="4558296" y="654265"/>
                  </a:lnTo>
                  <a:close/>
                </a:path>
                <a:path w="4574540" h="662305">
                  <a:moveTo>
                    <a:pt x="4574171" y="654265"/>
                  </a:moveTo>
                  <a:lnTo>
                    <a:pt x="4558296" y="654265"/>
                  </a:lnTo>
                  <a:lnTo>
                    <a:pt x="4566234" y="646328"/>
                  </a:lnTo>
                  <a:lnTo>
                    <a:pt x="4574171" y="646328"/>
                  </a:lnTo>
                  <a:lnTo>
                    <a:pt x="4574171" y="6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50208" y="1316736"/>
            <a:ext cx="4558665" cy="6464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0805" marR="704850">
              <a:lnSpc>
                <a:spcPct val="100000"/>
              </a:lnSpc>
              <a:spcBef>
                <a:spcPts val="204"/>
              </a:spcBef>
            </a:pPr>
            <a:r>
              <a:rPr spc="-65" dirty="0"/>
              <a:t>Data</a:t>
            </a:r>
            <a:r>
              <a:rPr spc="10" dirty="0"/>
              <a:t> </a:t>
            </a:r>
            <a:r>
              <a:rPr spc="-80" dirty="0"/>
              <a:t>Keragaan</a:t>
            </a:r>
            <a:r>
              <a:rPr spc="10" dirty="0"/>
              <a:t> </a:t>
            </a:r>
            <a:r>
              <a:rPr spc="-35" dirty="0"/>
              <a:t>Aktif</a:t>
            </a:r>
            <a:r>
              <a:rPr spc="10" dirty="0"/>
              <a:t> </a:t>
            </a:r>
            <a:r>
              <a:rPr spc="-10" dirty="0"/>
              <a:t>dapat</a:t>
            </a:r>
            <a:r>
              <a:rPr spc="10" dirty="0"/>
              <a:t> </a:t>
            </a:r>
            <a:r>
              <a:rPr spc="-15" dirty="0"/>
              <a:t>di</a:t>
            </a:r>
            <a:r>
              <a:rPr spc="10" dirty="0"/>
              <a:t> </a:t>
            </a:r>
            <a:r>
              <a:rPr spc="-80" dirty="0"/>
              <a:t>download </a:t>
            </a:r>
            <a:r>
              <a:rPr spc="-465" dirty="0"/>
              <a:t> </a:t>
            </a:r>
            <a:r>
              <a:rPr spc="-70" dirty="0"/>
              <a:t>Melalui</a:t>
            </a:r>
            <a:r>
              <a:rPr spc="10" dirty="0"/>
              <a:t> </a:t>
            </a:r>
            <a:r>
              <a:rPr spc="-90" dirty="0"/>
              <a:t>Microsoft</a:t>
            </a:r>
            <a:r>
              <a:rPr spc="15" dirty="0"/>
              <a:t> </a:t>
            </a:r>
            <a:r>
              <a:rPr spc="-145" dirty="0"/>
              <a:t>Exel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141412" y="1588071"/>
            <a:ext cx="8212455" cy="4882515"/>
            <a:chOff x="1141412" y="1588071"/>
            <a:chExt cx="8212455" cy="4882515"/>
          </a:xfrm>
        </p:grpSpPr>
        <p:sp>
          <p:nvSpPr>
            <p:cNvPr id="8" name="object 8"/>
            <p:cNvSpPr/>
            <p:nvPr/>
          </p:nvSpPr>
          <p:spPr>
            <a:xfrm>
              <a:off x="1141412" y="1588071"/>
              <a:ext cx="2821305" cy="4882515"/>
            </a:xfrm>
            <a:custGeom>
              <a:avLst/>
              <a:gdLst/>
              <a:ahLst/>
              <a:cxnLst/>
              <a:rect l="l" t="t" r="r" b="b"/>
              <a:pathLst>
                <a:path w="2821304" h="4882515">
                  <a:moveTo>
                    <a:pt x="2779776" y="24257"/>
                  </a:moveTo>
                  <a:lnTo>
                    <a:pt x="2764663" y="0"/>
                  </a:lnTo>
                  <a:lnTo>
                    <a:pt x="2352802" y="256451"/>
                  </a:lnTo>
                  <a:lnTo>
                    <a:pt x="2337701" y="232181"/>
                  </a:lnTo>
                  <a:lnTo>
                    <a:pt x="2287587" y="313880"/>
                  </a:lnTo>
                  <a:lnTo>
                    <a:pt x="2383015" y="304952"/>
                  </a:lnTo>
                  <a:lnTo>
                    <a:pt x="2374963" y="292023"/>
                  </a:lnTo>
                  <a:lnTo>
                    <a:pt x="2367902" y="280695"/>
                  </a:lnTo>
                  <a:lnTo>
                    <a:pt x="2779776" y="24257"/>
                  </a:lnTo>
                  <a:close/>
                </a:path>
                <a:path w="2821304" h="4882515">
                  <a:moveTo>
                    <a:pt x="2821178" y="18961"/>
                  </a:moveTo>
                  <a:lnTo>
                    <a:pt x="2796413" y="4686"/>
                  </a:lnTo>
                  <a:lnTo>
                    <a:pt x="30441" y="4801070"/>
                  </a:lnTo>
                  <a:lnTo>
                    <a:pt x="5689" y="4786782"/>
                  </a:lnTo>
                  <a:lnTo>
                    <a:pt x="0" y="4882451"/>
                  </a:lnTo>
                  <a:lnTo>
                    <a:pt x="73482" y="4833886"/>
                  </a:lnTo>
                  <a:lnTo>
                    <a:pt x="79959" y="4829607"/>
                  </a:lnTo>
                  <a:lnTo>
                    <a:pt x="55194" y="4815332"/>
                  </a:lnTo>
                  <a:lnTo>
                    <a:pt x="2821178" y="18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8807" y="5477255"/>
              <a:ext cx="5166360" cy="646430"/>
            </a:xfrm>
            <a:custGeom>
              <a:avLst/>
              <a:gdLst/>
              <a:ahLst/>
              <a:cxnLst/>
              <a:rect l="l" t="t" r="r" b="b"/>
              <a:pathLst>
                <a:path w="5166359" h="646429">
                  <a:moveTo>
                    <a:pt x="5166360" y="646176"/>
                  </a:moveTo>
                  <a:lnTo>
                    <a:pt x="0" y="646176"/>
                  </a:lnTo>
                  <a:lnTo>
                    <a:pt x="0" y="0"/>
                  </a:lnTo>
                  <a:lnTo>
                    <a:pt x="5166360" y="0"/>
                  </a:lnTo>
                  <a:lnTo>
                    <a:pt x="5166360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0870" y="5469318"/>
              <a:ext cx="5182870" cy="662305"/>
            </a:xfrm>
            <a:custGeom>
              <a:avLst/>
              <a:gdLst/>
              <a:ahLst/>
              <a:cxnLst/>
              <a:rect l="l" t="t" r="r" b="b"/>
              <a:pathLst>
                <a:path w="5182870" h="662304">
                  <a:moveTo>
                    <a:pt x="5174475" y="662203"/>
                  </a:moveTo>
                  <a:lnTo>
                    <a:pt x="7937" y="662203"/>
                  </a:lnTo>
                  <a:lnTo>
                    <a:pt x="5880" y="661936"/>
                  </a:lnTo>
                  <a:lnTo>
                    <a:pt x="0" y="654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5174475" y="0"/>
                  </a:lnTo>
                  <a:lnTo>
                    <a:pt x="5182412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28"/>
                  </a:lnTo>
                  <a:lnTo>
                    <a:pt x="7937" y="646328"/>
                  </a:lnTo>
                  <a:lnTo>
                    <a:pt x="15875" y="654265"/>
                  </a:lnTo>
                  <a:lnTo>
                    <a:pt x="5182412" y="654265"/>
                  </a:lnTo>
                  <a:lnTo>
                    <a:pt x="5182146" y="656323"/>
                  </a:lnTo>
                  <a:lnTo>
                    <a:pt x="5181358" y="658241"/>
                  </a:lnTo>
                  <a:lnTo>
                    <a:pt x="5180088" y="659879"/>
                  </a:lnTo>
                  <a:lnTo>
                    <a:pt x="5178450" y="661136"/>
                  </a:lnTo>
                  <a:lnTo>
                    <a:pt x="5176532" y="661936"/>
                  </a:lnTo>
                  <a:lnTo>
                    <a:pt x="5174475" y="662203"/>
                  </a:lnTo>
                  <a:close/>
                </a:path>
                <a:path w="5182870" h="66230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5182870" h="662304">
                  <a:moveTo>
                    <a:pt x="5166537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5166537" y="7937"/>
                  </a:lnTo>
                  <a:lnTo>
                    <a:pt x="5166537" y="15875"/>
                  </a:lnTo>
                  <a:close/>
                </a:path>
                <a:path w="5182870" h="662304">
                  <a:moveTo>
                    <a:pt x="5166537" y="654265"/>
                  </a:moveTo>
                  <a:lnTo>
                    <a:pt x="5166537" y="7937"/>
                  </a:lnTo>
                  <a:lnTo>
                    <a:pt x="5174475" y="15875"/>
                  </a:lnTo>
                  <a:lnTo>
                    <a:pt x="5182412" y="15875"/>
                  </a:lnTo>
                  <a:lnTo>
                    <a:pt x="5182412" y="646328"/>
                  </a:lnTo>
                  <a:lnTo>
                    <a:pt x="5174475" y="646328"/>
                  </a:lnTo>
                  <a:lnTo>
                    <a:pt x="5166537" y="654265"/>
                  </a:lnTo>
                  <a:close/>
                </a:path>
                <a:path w="5182870" h="662304">
                  <a:moveTo>
                    <a:pt x="5182412" y="15875"/>
                  </a:moveTo>
                  <a:lnTo>
                    <a:pt x="5174475" y="15875"/>
                  </a:lnTo>
                  <a:lnTo>
                    <a:pt x="5166537" y="7937"/>
                  </a:lnTo>
                  <a:lnTo>
                    <a:pt x="5182412" y="7937"/>
                  </a:lnTo>
                  <a:lnTo>
                    <a:pt x="5182412" y="15875"/>
                  </a:lnTo>
                  <a:close/>
                </a:path>
                <a:path w="5182870" h="662304">
                  <a:moveTo>
                    <a:pt x="15875" y="654265"/>
                  </a:moveTo>
                  <a:lnTo>
                    <a:pt x="7937" y="646328"/>
                  </a:lnTo>
                  <a:lnTo>
                    <a:pt x="15875" y="646328"/>
                  </a:lnTo>
                  <a:lnTo>
                    <a:pt x="15875" y="654265"/>
                  </a:lnTo>
                  <a:close/>
                </a:path>
                <a:path w="5182870" h="662304">
                  <a:moveTo>
                    <a:pt x="5166537" y="654265"/>
                  </a:moveTo>
                  <a:lnTo>
                    <a:pt x="15875" y="654265"/>
                  </a:lnTo>
                  <a:lnTo>
                    <a:pt x="15875" y="646328"/>
                  </a:lnTo>
                  <a:lnTo>
                    <a:pt x="5166537" y="646328"/>
                  </a:lnTo>
                  <a:lnTo>
                    <a:pt x="5166537" y="654265"/>
                  </a:lnTo>
                  <a:close/>
                </a:path>
                <a:path w="5182870" h="662304">
                  <a:moveTo>
                    <a:pt x="5182412" y="654265"/>
                  </a:moveTo>
                  <a:lnTo>
                    <a:pt x="5166537" y="654265"/>
                  </a:lnTo>
                  <a:lnTo>
                    <a:pt x="5174475" y="646328"/>
                  </a:lnTo>
                  <a:lnTo>
                    <a:pt x="5182412" y="646328"/>
                  </a:lnTo>
                  <a:lnTo>
                    <a:pt x="5182412" y="6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78808" y="5477255"/>
            <a:ext cx="5166360" cy="6464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1800" spc="-130" dirty="0">
                <a:latin typeface="Microsoft Sans Serif"/>
                <a:cs typeface="Microsoft Sans Serif"/>
              </a:rPr>
              <a:t>Disini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Terdapat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60" dirty="0">
                <a:latin typeface="Microsoft Sans Serif"/>
                <a:cs typeface="Microsoft Sans Serif"/>
              </a:rPr>
              <a:t>Menu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35" dirty="0">
                <a:latin typeface="Microsoft Sans Serif"/>
                <a:cs typeface="Microsoft Sans Serif"/>
              </a:rPr>
              <a:t>Pencarian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dan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Filter</a:t>
            </a:r>
            <a:endParaRPr sz="1800">
              <a:latin typeface="Microsoft Sans Serif"/>
              <a:cs typeface="Microsoft Sans Serif"/>
            </a:endParaRPr>
          </a:p>
          <a:p>
            <a:pPr marL="90805">
              <a:lnSpc>
                <a:spcPct val="100000"/>
              </a:lnSpc>
            </a:pPr>
            <a:r>
              <a:rPr sz="1800" spc="-155" dirty="0">
                <a:latin typeface="Microsoft Sans Serif"/>
                <a:cs typeface="Microsoft Sans Serif"/>
              </a:rPr>
              <a:t>Untuk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30" dirty="0">
                <a:latin typeface="Microsoft Sans Serif"/>
                <a:cs typeface="Microsoft Sans Serif"/>
              </a:rPr>
              <a:t>Memudahkan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mencari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Data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Koperasi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yang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aktif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66160" y="3108959"/>
            <a:ext cx="3063875" cy="2381250"/>
          </a:xfrm>
          <a:custGeom>
            <a:avLst/>
            <a:gdLst/>
            <a:ahLst/>
            <a:cxnLst/>
            <a:rect l="l" t="t" r="r" b="b"/>
            <a:pathLst>
              <a:path w="3063875" h="2381250">
                <a:moveTo>
                  <a:pt x="1539671" y="2355608"/>
                </a:moveTo>
                <a:lnTo>
                  <a:pt x="90297" y="730973"/>
                </a:lnTo>
                <a:lnTo>
                  <a:pt x="114198" y="709650"/>
                </a:lnTo>
                <a:lnTo>
                  <a:pt x="118732" y="705612"/>
                </a:lnTo>
                <a:lnTo>
                  <a:pt x="0" y="658368"/>
                </a:lnTo>
                <a:lnTo>
                  <a:pt x="33439" y="781710"/>
                </a:lnTo>
                <a:lnTo>
                  <a:pt x="61874" y="756348"/>
                </a:lnTo>
                <a:lnTo>
                  <a:pt x="1511249" y="2380983"/>
                </a:lnTo>
                <a:lnTo>
                  <a:pt x="1539671" y="2355608"/>
                </a:lnTo>
                <a:close/>
              </a:path>
              <a:path w="3063875" h="2381250">
                <a:moveTo>
                  <a:pt x="3063798" y="2365502"/>
                </a:moveTo>
                <a:lnTo>
                  <a:pt x="2729814" y="110286"/>
                </a:lnTo>
                <a:lnTo>
                  <a:pt x="2767507" y="104698"/>
                </a:lnTo>
                <a:lnTo>
                  <a:pt x="2751620" y="82003"/>
                </a:lnTo>
                <a:lnTo>
                  <a:pt x="2694228" y="0"/>
                </a:lnTo>
                <a:lnTo>
                  <a:pt x="2654439" y="121437"/>
                </a:lnTo>
                <a:lnTo>
                  <a:pt x="2692120" y="115862"/>
                </a:lnTo>
                <a:lnTo>
                  <a:pt x="3026105" y="2371090"/>
                </a:lnTo>
                <a:lnTo>
                  <a:pt x="3063798" y="2365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72238" y="1637982"/>
              <a:ext cx="5633085" cy="662305"/>
            </a:xfrm>
            <a:custGeom>
              <a:avLst/>
              <a:gdLst/>
              <a:ahLst/>
              <a:cxnLst/>
              <a:rect l="l" t="t" r="r" b="b"/>
              <a:pathLst>
                <a:path w="5633084" h="662305">
                  <a:moveTo>
                    <a:pt x="5625109" y="662203"/>
                  </a:moveTo>
                  <a:lnTo>
                    <a:pt x="7937" y="662203"/>
                  </a:lnTo>
                  <a:lnTo>
                    <a:pt x="5880" y="661936"/>
                  </a:lnTo>
                  <a:lnTo>
                    <a:pt x="0" y="654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5625109" y="0"/>
                  </a:lnTo>
                  <a:lnTo>
                    <a:pt x="5633046" y="7937"/>
                  </a:lnTo>
                  <a:lnTo>
                    <a:pt x="15875" y="7937"/>
                  </a:lnTo>
                  <a:lnTo>
                    <a:pt x="7937" y="15874"/>
                  </a:lnTo>
                  <a:lnTo>
                    <a:pt x="15875" y="15874"/>
                  </a:lnTo>
                  <a:lnTo>
                    <a:pt x="15875" y="646328"/>
                  </a:lnTo>
                  <a:lnTo>
                    <a:pt x="7937" y="646328"/>
                  </a:lnTo>
                  <a:lnTo>
                    <a:pt x="15875" y="654265"/>
                  </a:lnTo>
                  <a:lnTo>
                    <a:pt x="5633046" y="654265"/>
                  </a:lnTo>
                  <a:lnTo>
                    <a:pt x="5632780" y="656323"/>
                  </a:lnTo>
                  <a:lnTo>
                    <a:pt x="5631992" y="658240"/>
                  </a:lnTo>
                  <a:lnTo>
                    <a:pt x="5630722" y="659879"/>
                  </a:lnTo>
                  <a:lnTo>
                    <a:pt x="5629084" y="661136"/>
                  </a:lnTo>
                  <a:lnTo>
                    <a:pt x="5627166" y="661936"/>
                  </a:lnTo>
                  <a:lnTo>
                    <a:pt x="5625109" y="662203"/>
                  </a:lnTo>
                  <a:close/>
                </a:path>
                <a:path w="5633084" h="662305">
                  <a:moveTo>
                    <a:pt x="15875" y="15874"/>
                  </a:moveTo>
                  <a:lnTo>
                    <a:pt x="7937" y="15874"/>
                  </a:lnTo>
                  <a:lnTo>
                    <a:pt x="15875" y="7937"/>
                  </a:lnTo>
                  <a:lnTo>
                    <a:pt x="15875" y="15874"/>
                  </a:lnTo>
                  <a:close/>
                </a:path>
                <a:path w="5633084" h="662305">
                  <a:moveTo>
                    <a:pt x="5617171" y="15874"/>
                  </a:moveTo>
                  <a:lnTo>
                    <a:pt x="15875" y="15874"/>
                  </a:lnTo>
                  <a:lnTo>
                    <a:pt x="15875" y="7937"/>
                  </a:lnTo>
                  <a:lnTo>
                    <a:pt x="5617171" y="7937"/>
                  </a:lnTo>
                  <a:lnTo>
                    <a:pt x="5617171" y="15874"/>
                  </a:lnTo>
                  <a:close/>
                </a:path>
                <a:path w="5633084" h="662305">
                  <a:moveTo>
                    <a:pt x="5617171" y="654265"/>
                  </a:moveTo>
                  <a:lnTo>
                    <a:pt x="5617171" y="7937"/>
                  </a:lnTo>
                  <a:lnTo>
                    <a:pt x="5625109" y="15874"/>
                  </a:lnTo>
                  <a:lnTo>
                    <a:pt x="5633046" y="15874"/>
                  </a:lnTo>
                  <a:lnTo>
                    <a:pt x="5633046" y="646328"/>
                  </a:lnTo>
                  <a:lnTo>
                    <a:pt x="5625109" y="646328"/>
                  </a:lnTo>
                  <a:lnTo>
                    <a:pt x="5617171" y="654265"/>
                  </a:lnTo>
                  <a:close/>
                </a:path>
                <a:path w="5633084" h="662305">
                  <a:moveTo>
                    <a:pt x="5633046" y="15874"/>
                  </a:moveTo>
                  <a:lnTo>
                    <a:pt x="5625109" y="15874"/>
                  </a:lnTo>
                  <a:lnTo>
                    <a:pt x="5617171" y="7937"/>
                  </a:lnTo>
                  <a:lnTo>
                    <a:pt x="5633046" y="7937"/>
                  </a:lnTo>
                  <a:lnTo>
                    <a:pt x="5633046" y="15874"/>
                  </a:lnTo>
                  <a:close/>
                </a:path>
                <a:path w="5633084" h="662305">
                  <a:moveTo>
                    <a:pt x="15875" y="654265"/>
                  </a:moveTo>
                  <a:lnTo>
                    <a:pt x="7937" y="646328"/>
                  </a:lnTo>
                  <a:lnTo>
                    <a:pt x="15875" y="646328"/>
                  </a:lnTo>
                  <a:lnTo>
                    <a:pt x="15875" y="654265"/>
                  </a:lnTo>
                  <a:close/>
                </a:path>
                <a:path w="5633084" h="662305">
                  <a:moveTo>
                    <a:pt x="5617171" y="654265"/>
                  </a:moveTo>
                  <a:lnTo>
                    <a:pt x="15875" y="654265"/>
                  </a:lnTo>
                  <a:lnTo>
                    <a:pt x="15875" y="646328"/>
                  </a:lnTo>
                  <a:lnTo>
                    <a:pt x="5617171" y="646328"/>
                  </a:lnTo>
                  <a:lnTo>
                    <a:pt x="5617171" y="654265"/>
                  </a:lnTo>
                  <a:close/>
                </a:path>
                <a:path w="5633084" h="662305">
                  <a:moveTo>
                    <a:pt x="5633046" y="654265"/>
                  </a:moveTo>
                  <a:lnTo>
                    <a:pt x="5617171" y="654265"/>
                  </a:lnTo>
                  <a:lnTo>
                    <a:pt x="5625109" y="646328"/>
                  </a:lnTo>
                  <a:lnTo>
                    <a:pt x="5633046" y="646328"/>
                  </a:lnTo>
                  <a:lnTo>
                    <a:pt x="5633046" y="6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58915" y="1659254"/>
            <a:ext cx="5405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Microsoft Sans Serif"/>
                <a:cs typeface="Microsoft Sans Serif"/>
              </a:rPr>
              <a:t>Data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Keragaan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Tidak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Aktif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dapat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20" dirty="0">
                <a:latin typeface="Microsoft Sans Serif"/>
                <a:cs typeface="Microsoft Sans Serif"/>
              </a:rPr>
              <a:t>Di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Downlaod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dan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Cetak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melalui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Microsoft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60" dirty="0">
                <a:latin typeface="Microsoft Sans Serif"/>
                <a:cs typeface="Microsoft Sans Serif"/>
              </a:rPr>
              <a:t>Excel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dan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80" dirty="0">
                <a:latin typeface="Microsoft Sans Serif"/>
                <a:cs typeface="Microsoft Sans Serif"/>
              </a:rPr>
              <a:t>PDF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9352" y="1520977"/>
            <a:ext cx="6280150" cy="3281045"/>
          </a:xfrm>
          <a:custGeom>
            <a:avLst/>
            <a:gdLst/>
            <a:ahLst/>
            <a:cxnLst/>
            <a:rect l="l" t="t" r="r" b="b"/>
            <a:pathLst>
              <a:path w="6280150" h="3281045">
                <a:moveTo>
                  <a:pt x="2023757" y="434124"/>
                </a:moveTo>
                <a:lnTo>
                  <a:pt x="86829" y="27978"/>
                </a:lnTo>
                <a:lnTo>
                  <a:pt x="87744" y="23571"/>
                </a:lnTo>
                <a:lnTo>
                  <a:pt x="92697" y="0"/>
                </a:lnTo>
                <a:lnTo>
                  <a:pt x="0" y="24358"/>
                </a:lnTo>
                <a:lnTo>
                  <a:pt x="75107" y="83896"/>
                </a:lnTo>
                <a:lnTo>
                  <a:pt x="80962" y="55943"/>
                </a:lnTo>
                <a:lnTo>
                  <a:pt x="2017890" y="462089"/>
                </a:lnTo>
                <a:lnTo>
                  <a:pt x="2023757" y="434124"/>
                </a:lnTo>
                <a:close/>
              </a:path>
              <a:path w="6280150" h="3281045">
                <a:moveTo>
                  <a:pt x="6280010" y="2349474"/>
                </a:moveTo>
                <a:lnTo>
                  <a:pt x="6272073" y="2341537"/>
                </a:lnTo>
                <a:lnTo>
                  <a:pt x="6264135" y="2341537"/>
                </a:lnTo>
                <a:lnTo>
                  <a:pt x="6264135" y="2357412"/>
                </a:lnTo>
                <a:lnTo>
                  <a:pt x="6264135" y="3264865"/>
                </a:lnTo>
                <a:lnTo>
                  <a:pt x="245681" y="3264865"/>
                </a:lnTo>
                <a:lnTo>
                  <a:pt x="245681" y="2357412"/>
                </a:lnTo>
                <a:lnTo>
                  <a:pt x="6264135" y="2357412"/>
                </a:lnTo>
                <a:lnTo>
                  <a:pt x="6264135" y="2341537"/>
                </a:lnTo>
                <a:lnTo>
                  <a:pt x="237744" y="2341537"/>
                </a:lnTo>
                <a:lnTo>
                  <a:pt x="235686" y="2341816"/>
                </a:lnTo>
                <a:lnTo>
                  <a:pt x="229806" y="2349474"/>
                </a:lnTo>
                <a:lnTo>
                  <a:pt x="229806" y="3272802"/>
                </a:lnTo>
                <a:lnTo>
                  <a:pt x="237744" y="3280740"/>
                </a:lnTo>
                <a:lnTo>
                  <a:pt x="6272073" y="3280740"/>
                </a:lnTo>
                <a:lnTo>
                  <a:pt x="6280010" y="3272802"/>
                </a:lnTo>
                <a:lnTo>
                  <a:pt x="6280010" y="3264865"/>
                </a:lnTo>
                <a:lnTo>
                  <a:pt x="6280010" y="2357412"/>
                </a:lnTo>
                <a:lnTo>
                  <a:pt x="6280010" y="2349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5835" y="3883786"/>
            <a:ext cx="39452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dapa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nu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10" dirty="0">
                <a:latin typeface="Microsoft Sans Serif"/>
                <a:cs typeface="Microsoft Sans Serif"/>
              </a:rPr>
              <a:t>c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220" dirty="0">
                <a:latin typeface="Microsoft Sans Serif"/>
                <a:cs typeface="Microsoft Sans Serif"/>
              </a:rPr>
              <a:t>U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70" dirty="0">
                <a:latin typeface="Microsoft Sans Serif"/>
                <a:cs typeface="Microsoft Sans Serif"/>
              </a:rPr>
              <a:t>m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10" dirty="0">
                <a:latin typeface="Microsoft Sans Serif"/>
                <a:cs typeface="Microsoft Sans Serif"/>
              </a:rPr>
              <a:t>c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0" dirty="0">
                <a:latin typeface="Microsoft Sans Serif"/>
                <a:cs typeface="Microsoft Sans Serif"/>
              </a:rPr>
              <a:t>K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10" dirty="0">
                <a:latin typeface="Microsoft Sans Serif"/>
                <a:cs typeface="Microsoft Sans Serif"/>
              </a:rPr>
              <a:t>p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  </a:t>
            </a:r>
            <a:r>
              <a:rPr sz="1800" spc="-95" dirty="0">
                <a:latin typeface="Microsoft Sans Serif"/>
                <a:cs typeface="Microsoft Sans Serif"/>
              </a:rPr>
              <a:t>Tidak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Aktif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17874" y="2392832"/>
            <a:ext cx="683260" cy="1435735"/>
          </a:xfrm>
          <a:custGeom>
            <a:avLst/>
            <a:gdLst/>
            <a:ahLst/>
            <a:cxnLst/>
            <a:rect l="l" t="t" r="r" b="b"/>
            <a:pathLst>
              <a:path w="683260" h="1435735">
                <a:moveTo>
                  <a:pt x="0" y="95808"/>
                </a:moveTo>
                <a:lnTo>
                  <a:pt x="2565" y="0"/>
                </a:lnTo>
                <a:lnTo>
                  <a:pt x="68428" y="52209"/>
                </a:lnTo>
                <a:lnTo>
                  <a:pt x="42710" y="52209"/>
                </a:lnTo>
                <a:lnTo>
                  <a:pt x="16827" y="64300"/>
                </a:lnTo>
                <a:lnTo>
                  <a:pt x="25895" y="83716"/>
                </a:lnTo>
                <a:lnTo>
                  <a:pt x="0" y="95808"/>
                </a:lnTo>
                <a:close/>
              </a:path>
              <a:path w="683260" h="1435735">
                <a:moveTo>
                  <a:pt x="25895" y="83716"/>
                </a:moveTo>
                <a:lnTo>
                  <a:pt x="16827" y="64300"/>
                </a:lnTo>
                <a:lnTo>
                  <a:pt x="42710" y="52209"/>
                </a:lnTo>
                <a:lnTo>
                  <a:pt x="51779" y="71629"/>
                </a:lnTo>
                <a:lnTo>
                  <a:pt x="25895" y="83716"/>
                </a:lnTo>
                <a:close/>
              </a:path>
              <a:path w="683260" h="1435735">
                <a:moveTo>
                  <a:pt x="51779" y="71629"/>
                </a:moveTo>
                <a:lnTo>
                  <a:pt x="42710" y="52209"/>
                </a:lnTo>
                <a:lnTo>
                  <a:pt x="68428" y="52209"/>
                </a:lnTo>
                <a:lnTo>
                  <a:pt x="77673" y="59537"/>
                </a:lnTo>
                <a:lnTo>
                  <a:pt x="51779" y="71629"/>
                </a:lnTo>
                <a:close/>
              </a:path>
              <a:path w="683260" h="1435735">
                <a:moveTo>
                  <a:pt x="657136" y="1435404"/>
                </a:moveTo>
                <a:lnTo>
                  <a:pt x="25895" y="83716"/>
                </a:lnTo>
                <a:lnTo>
                  <a:pt x="51779" y="71629"/>
                </a:lnTo>
                <a:lnTo>
                  <a:pt x="683018" y="1423314"/>
                </a:lnTo>
                <a:lnTo>
                  <a:pt x="657136" y="1435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121859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19910" y="4298886"/>
              <a:ext cx="3847465" cy="939800"/>
            </a:xfrm>
            <a:custGeom>
              <a:avLst/>
              <a:gdLst/>
              <a:ahLst/>
              <a:cxnLst/>
              <a:rect l="l" t="t" r="r" b="b"/>
              <a:pathLst>
                <a:path w="3847465" h="939800">
                  <a:moveTo>
                    <a:pt x="3839273" y="939203"/>
                  </a:moveTo>
                  <a:lnTo>
                    <a:pt x="7937" y="939203"/>
                  </a:lnTo>
                  <a:lnTo>
                    <a:pt x="5880" y="938936"/>
                  </a:lnTo>
                  <a:lnTo>
                    <a:pt x="0" y="931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839273" y="0"/>
                  </a:lnTo>
                  <a:lnTo>
                    <a:pt x="3847210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923328"/>
                  </a:lnTo>
                  <a:lnTo>
                    <a:pt x="7937" y="923328"/>
                  </a:lnTo>
                  <a:lnTo>
                    <a:pt x="15875" y="931265"/>
                  </a:lnTo>
                  <a:lnTo>
                    <a:pt x="3847210" y="931265"/>
                  </a:lnTo>
                  <a:lnTo>
                    <a:pt x="3846944" y="933323"/>
                  </a:lnTo>
                  <a:lnTo>
                    <a:pt x="3846144" y="935240"/>
                  </a:lnTo>
                  <a:lnTo>
                    <a:pt x="3844886" y="936878"/>
                  </a:lnTo>
                  <a:lnTo>
                    <a:pt x="3843235" y="938136"/>
                  </a:lnTo>
                  <a:lnTo>
                    <a:pt x="3841330" y="938936"/>
                  </a:lnTo>
                  <a:lnTo>
                    <a:pt x="3839273" y="939203"/>
                  </a:lnTo>
                  <a:close/>
                </a:path>
                <a:path w="3847465" h="939800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847465" h="939800">
                  <a:moveTo>
                    <a:pt x="3831335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831335" y="7937"/>
                  </a:lnTo>
                  <a:lnTo>
                    <a:pt x="3831335" y="15875"/>
                  </a:lnTo>
                  <a:close/>
                </a:path>
                <a:path w="3847465" h="939800">
                  <a:moveTo>
                    <a:pt x="3831335" y="931265"/>
                  </a:moveTo>
                  <a:lnTo>
                    <a:pt x="3831335" y="7937"/>
                  </a:lnTo>
                  <a:lnTo>
                    <a:pt x="3839273" y="15875"/>
                  </a:lnTo>
                  <a:lnTo>
                    <a:pt x="3847210" y="15875"/>
                  </a:lnTo>
                  <a:lnTo>
                    <a:pt x="3847210" y="923328"/>
                  </a:lnTo>
                  <a:lnTo>
                    <a:pt x="3839273" y="923328"/>
                  </a:lnTo>
                  <a:lnTo>
                    <a:pt x="3831335" y="931265"/>
                  </a:lnTo>
                  <a:close/>
                </a:path>
                <a:path w="3847465" h="939800">
                  <a:moveTo>
                    <a:pt x="3847210" y="15875"/>
                  </a:moveTo>
                  <a:lnTo>
                    <a:pt x="3839273" y="15875"/>
                  </a:lnTo>
                  <a:lnTo>
                    <a:pt x="3831335" y="7937"/>
                  </a:lnTo>
                  <a:lnTo>
                    <a:pt x="3847210" y="7937"/>
                  </a:lnTo>
                  <a:lnTo>
                    <a:pt x="3847210" y="15875"/>
                  </a:lnTo>
                  <a:close/>
                </a:path>
                <a:path w="3847465" h="939800">
                  <a:moveTo>
                    <a:pt x="15875" y="931265"/>
                  </a:moveTo>
                  <a:lnTo>
                    <a:pt x="7937" y="923328"/>
                  </a:lnTo>
                  <a:lnTo>
                    <a:pt x="15875" y="923328"/>
                  </a:lnTo>
                  <a:lnTo>
                    <a:pt x="15875" y="931265"/>
                  </a:lnTo>
                  <a:close/>
                </a:path>
                <a:path w="3847465" h="939800">
                  <a:moveTo>
                    <a:pt x="3831335" y="931265"/>
                  </a:moveTo>
                  <a:lnTo>
                    <a:pt x="15875" y="931265"/>
                  </a:lnTo>
                  <a:lnTo>
                    <a:pt x="15875" y="923328"/>
                  </a:lnTo>
                  <a:lnTo>
                    <a:pt x="3831335" y="923328"/>
                  </a:lnTo>
                  <a:lnTo>
                    <a:pt x="3831335" y="931265"/>
                  </a:lnTo>
                  <a:close/>
                </a:path>
                <a:path w="3847465" h="939800">
                  <a:moveTo>
                    <a:pt x="3847210" y="931265"/>
                  </a:moveTo>
                  <a:lnTo>
                    <a:pt x="3831335" y="931265"/>
                  </a:lnTo>
                  <a:lnTo>
                    <a:pt x="3839273" y="923328"/>
                  </a:lnTo>
                  <a:lnTo>
                    <a:pt x="3847210" y="923328"/>
                  </a:lnTo>
                  <a:lnTo>
                    <a:pt x="3847210" y="931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06588" y="4320158"/>
            <a:ext cx="3312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9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" dirty="0">
                <a:latin typeface="Microsoft Sans Serif"/>
                <a:cs typeface="Microsoft Sans Serif"/>
              </a:rPr>
              <a:t>p</a:t>
            </a:r>
            <a:r>
              <a:rPr sz="1800" spc="-20" dirty="0">
                <a:latin typeface="Microsoft Sans Serif"/>
                <a:cs typeface="Microsoft Sans Serif"/>
              </a:rPr>
              <a:t>il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P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315" dirty="0">
                <a:latin typeface="Microsoft Sans Serif"/>
                <a:cs typeface="Microsoft Sans Serif"/>
              </a:rPr>
              <a:t>F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9" dirty="0">
                <a:latin typeface="Microsoft Sans Serif"/>
                <a:cs typeface="Microsoft Sans Serif"/>
              </a:rPr>
              <a:t>K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50" dirty="0">
                <a:latin typeface="Microsoft Sans Serif"/>
                <a:cs typeface="Microsoft Sans Serif"/>
              </a:rPr>
              <a:t>g</a:t>
            </a:r>
            <a:r>
              <a:rPr sz="1800" spc="-10" dirty="0">
                <a:latin typeface="Microsoft Sans Serif"/>
                <a:cs typeface="Microsoft Sans Serif"/>
              </a:rPr>
              <a:t>aa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15" dirty="0">
                <a:latin typeface="Microsoft Sans Serif"/>
                <a:cs typeface="Microsoft Sans Serif"/>
              </a:rPr>
              <a:t>T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-80" dirty="0">
                <a:latin typeface="Microsoft Sans Serif"/>
                <a:cs typeface="Microsoft Sans Serif"/>
              </a:rPr>
              <a:t>k  </a:t>
            </a:r>
            <a:r>
              <a:rPr sz="1800" spc="-35" dirty="0">
                <a:latin typeface="Microsoft Sans Serif"/>
                <a:cs typeface="Microsoft Sans Serif"/>
              </a:rPr>
              <a:t>Aktif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75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dapa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C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4688" y="2779776"/>
            <a:ext cx="2449195" cy="1511935"/>
          </a:xfrm>
          <a:custGeom>
            <a:avLst/>
            <a:gdLst/>
            <a:ahLst/>
            <a:cxnLst/>
            <a:rect l="l" t="t" r="r" b="b"/>
            <a:pathLst>
              <a:path w="2449195" h="1511935">
                <a:moveTo>
                  <a:pt x="50609" y="81394"/>
                </a:moveTo>
                <a:lnTo>
                  <a:pt x="0" y="0"/>
                </a:lnTo>
                <a:lnTo>
                  <a:pt x="95478" y="8343"/>
                </a:lnTo>
                <a:lnTo>
                  <a:pt x="87412" y="21475"/>
                </a:lnTo>
                <a:lnTo>
                  <a:pt x="62268" y="21475"/>
                </a:lnTo>
                <a:lnTo>
                  <a:pt x="47307" y="45821"/>
                </a:lnTo>
                <a:lnTo>
                  <a:pt x="65569" y="57038"/>
                </a:lnTo>
                <a:lnTo>
                  <a:pt x="50609" y="81394"/>
                </a:lnTo>
                <a:close/>
              </a:path>
              <a:path w="2449195" h="1511935">
                <a:moveTo>
                  <a:pt x="65569" y="57038"/>
                </a:moveTo>
                <a:lnTo>
                  <a:pt x="47307" y="45821"/>
                </a:lnTo>
                <a:lnTo>
                  <a:pt x="62268" y="21475"/>
                </a:lnTo>
                <a:lnTo>
                  <a:pt x="80524" y="32689"/>
                </a:lnTo>
                <a:lnTo>
                  <a:pt x="65569" y="57038"/>
                </a:lnTo>
                <a:close/>
              </a:path>
              <a:path w="2449195" h="1511935">
                <a:moveTo>
                  <a:pt x="80524" y="32689"/>
                </a:moveTo>
                <a:lnTo>
                  <a:pt x="62268" y="21475"/>
                </a:lnTo>
                <a:lnTo>
                  <a:pt x="87412" y="21475"/>
                </a:lnTo>
                <a:lnTo>
                  <a:pt x="80524" y="32689"/>
                </a:lnTo>
                <a:close/>
              </a:path>
              <a:path w="2449195" h="1511935">
                <a:moveTo>
                  <a:pt x="2433967" y="1511795"/>
                </a:moveTo>
                <a:lnTo>
                  <a:pt x="65569" y="57038"/>
                </a:lnTo>
                <a:lnTo>
                  <a:pt x="80524" y="32689"/>
                </a:lnTo>
                <a:lnTo>
                  <a:pt x="2448928" y="1487436"/>
                </a:lnTo>
                <a:lnTo>
                  <a:pt x="2433967" y="1511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66459" y="4096511"/>
              <a:ext cx="3187065" cy="1477010"/>
            </a:xfrm>
            <a:custGeom>
              <a:avLst/>
              <a:gdLst/>
              <a:ahLst/>
              <a:cxnLst/>
              <a:rect l="l" t="t" r="r" b="b"/>
              <a:pathLst>
                <a:path w="3187065" h="1477010">
                  <a:moveTo>
                    <a:pt x="3186684" y="1476756"/>
                  </a:moveTo>
                  <a:lnTo>
                    <a:pt x="0" y="1476756"/>
                  </a:lnTo>
                  <a:lnTo>
                    <a:pt x="0" y="0"/>
                  </a:lnTo>
                  <a:lnTo>
                    <a:pt x="3186684" y="0"/>
                  </a:lnTo>
                  <a:lnTo>
                    <a:pt x="3186684" y="1476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8522" y="4088447"/>
              <a:ext cx="3202305" cy="1492250"/>
            </a:xfrm>
            <a:custGeom>
              <a:avLst/>
              <a:gdLst/>
              <a:ahLst/>
              <a:cxnLst/>
              <a:rect l="l" t="t" r="r" b="b"/>
              <a:pathLst>
                <a:path w="3202304" h="1492250">
                  <a:moveTo>
                    <a:pt x="3194367" y="1492250"/>
                  </a:moveTo>
                  <a:lnTo>
                    <a:pt x="7937" y="1492250"/>
                  </a:lnTo>
                  <a:lnTo>
                    <a:pt x="5880" y="1491983"/>
                  </a:lnTo>
                  <a:lnTo>
                    <a:pt x="0" y="1484312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194367" y="0"/>
                  </a:lnTo>
                  <a:lnTo>
                    <a:pt x="3202305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1476375"/>
                  </a:lnTo>
                  <a:lnTo>
                    <a:pt x="7937" y="1476375"/>
                  </a:lnTo>
                  <a:lnTo>
                    <a:pt x="15875" y="1484312"/>
                  </a:lnTo>
                  <a:lnTo>
                    <a:pt x="3202305" y="1484312"/>
                  </a:lnTo>
                  <a:lnTo>
                    <a:pt x="3202038" y="1486369"/>
                  </a:lnTo>
                  <a:lnTo>
                    <a:pt x="3201238" y="1488274"/>
                  </a:lnTo>
                  <a:lnTo>
                    <a:pt x="3199980" y="1489925"/>
                  </a:lnTo>
                  <a:lnTo>
                    <a:pt x="3198329" y="1491183"/>
                  </a:lnTo>
                  <a:lnTo>
                    <a:pt x="3196424" y="1491983"/>
                  </a:lnTo>
                  <a:lnTo>
                    <a:pt x="3194367" y="1492250"/>
                  </a:lnTo>
                  <a:close/>
                </a:path>
                <a:path w="3202304" h="1492250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202304" h="1492250">
                  <a:moveTo>
                    <a:pt x="3186430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186430" y="7937"/>
                  </a:lnTo>
                  <a:lnTo>
                    <a:pt x="3186430" y="15875"/>
                  </a:lnTo>
                  <a:close/>
                </a:path>
                <a:path w="3202304" h="1492250">
                  <a:moveTo>
                    <a:pt x="3186430" y="1484312"/>
                  </a:moveTo>
                  <a:lnTo>
                    <a:pt x="3186430" y="7937"/>
                  </a:lnTo>
                  <a:lnTo>
                    <a:pt x="3194367" y="15875"/>
                  </a:lnTo>
                  <a:lnTo>
                    <a:pt x="3202305" y="15875"/>
                  </a:lnTo>
                  <a:lnTo>
                    <a:pt x="3202305" y="1476375"/>
                  </a:lnTo>
                  <a:lnTo>
                    <a:pt x="3194367" y="1476375"/>
                  </a:lnTo>
                  <a:lnTo>
                    <a:pt x="3186430" y="1484312"/>
                  </a:lnTo>
                  <a:close/>
                </a:path>
                <a:path w="3202304" h="1492250">
                  <a:moveTo>
                    <a:pt x="3202305" y="15875"/>
                  </a:moveTo>
                  <a:lnTo>
                    <a:pt x="3194367" y="15875"/>
                  </a:lnTo>
                  <a:lnTo>
                    <a:pt x="3186430" y="7937"/>
                  </a:lnTo>
                  <a:lnTo>
                    <a:pt x="3202305" y="7937"/>
                  </a:lnTo>
                  <a:lnTo>
                    <a:pt x="3202305" y="15875"/>
                  </a:lnTo>
                  <a:close/>
                </a:path>
                <a:path w="3202304" h="1492250">
                  <a:moveTo>
                    <a:pt x="15875" y="1484312"/>
                  </a:moveTo>
                  <a:lnTo>
                    <a:pt x="7937" y="1476375"/>
                  </a:lnTo>
                  <a:lnTo>
                    <a:pt x="15875" y="1476375"/>
                  </a:lnTo>
                  <a:lnTo>
                    <a:pt x="15875" y="1484312"/>
                  </a:lnTo>
                  <a:close/>
                </a:path>
                <a:path w="3202304" h="1492250">
                  <a:moveTo>
                    <a:pt x="3186430" y="1484312"/>
                  </a:moveTo>
                  <a:lnTo>
                    <a:pt x="15875" y="1484312"/>
                  </a:lnTo>
                  <a:lnTo>
                    <a:pt x="15875" y="1476375"/>
                  </a:lnTo>
                  <a:lnTo>
                    <a:pt x="3186430" y="1476375"/>
                  </a:lnTo>
                  <a:lnTo>
                    <a:pt x="3186430" y="1484312"/>
                  </a:lnTo>
                  <a:close/>
                </a:path>
                <a:path w="3202304" h="1492250">
                  <a:moveTo>
                    <a:pt x="3202305" y="1484312"/>
                  </a:moveTo>
                  <a:lnTo>
                    <a:pt x="3186430" y="1484312"/>
                  </a:lnTo>
                  <a:lnTo>
                    <a:pt x="3194367" y="1476375"/>
                  </a:lnTo>
                  <a:lnTo>
                    <a:pt x="3202305" y="1476375"/>
                  </a:lnTo>
                  <a:lnTo>
                    <a:pt x="3202305" y="1484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66459" y="4096511"/>
            <a:ext cx="3187065" cy="147701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0805" marR="264795">
              <a:lnSpc>
                <a:spcPct val="100000"/>
              </a:lnSpc>
              <a:spcBef>
                <a:spcPts val="204"/>
              </a:spcBef>
            </a:pPr>
            <a:r>
              <a:rPr sz="1800" b="1" spc="-350" dirty="0">
                <a:latin typeface="Arial"/>
                <a:cs typeface="Arial"/>
              </a:rPr>
              <a:t>S</a:t>
            </a:r>
            <a:r>
              <a:rPr sz="1800" b="1" spc="-145" dirty="0">
                <a:latin typeface="Arial"/>
                <a:cs typeface="Arial"/>
              </a:rPr>
              <a:t>e</a:t>
            </a:r>
            <a:r>
              <a:rPr sz="1800" b="1" spc="-55" dirty="0">
                <a:latin typeface="Arial"/>
                <a:cs typeface="Arial"/>
              </a:rPr>
              <a:t>r</a:t>
            </a:r>
            <a:r>
              <a:rPr sz="1800" b="1" spc="-135" dirty="0">
                <a:latin typeface="Arial"/>
                <a:cs typeface="Arial"/>
              </a:rPr>
              <a:t>t</a:t>
            </a:r>
            <a:r>
              <a:rPr sz="1800" b="1" spc="-35" dirty="0">
                <a:latin typeface="Arial"/>
                <a:cs typeface="Arial"/>
              </a:rPr>
              <a:t>i</a:t>
            </a:r>
            <a:r>
              <a:rPr sz="1800" b="1" spc="-40" dirty="0">
                <a:latin typeface="Arial"/>
                <a:cs typeface="Arial"/>
              </a:rPr>
              <a:t>f</a:t>
            </a:r>
            <a:r>
              <a:rPr sz="1800" b="1" spc="-35" dirty="0">
                <a:latin typeface="Arial"/>
                <a:cs typeface="Arial"/>
              </a:rPr>
              <a:t>i</a:t>
            </a:r>
            <a:r>
              <a:rPr sz="1800" b="1" spc="-145" dirty="0">
                <a:latin typeface="Arial"/>
                <a:cs typeface="Arial"/>
              </a:rPr>
              <a:t>k</a:t>
            </a: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spc="-135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D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150" dirty="0">
                <a:latin typeface="Arial"/>
                <a:cs typeface="Arial"/>
              </a:rPr>
              <a:t>p</a:t>
            </a: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spc="-135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d</a:t>
            </a:r>
            <a:r>
              <a:rPr sz="1800" b="1" spc="-35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4" dirty="0">
                <a:latin typeface="Arial"/>
                <a:cs typeface="Arial"/>
              </a:rPr>
              <a:t>C</a:t>
            </a:r>
            <a:r>
              <a:rPr sz="1800" b="1" spc="-145" dirty="0">
                <a:latin typeface="Arial"/>
                <a:cs typeface="Arial"/>
              </a:rPr>
              <a:t>e</a:t>
            </a:r>
            <a:r>
              <a:rPr sz="1800" b="1" spc="-135" dirty="0">
                <a:latin typeface="Arial"/>
                <a:cs typeface="Arial"/>
              </a:rPr>
              <a:t>t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95" dirty="0">
                <a:latin typeface="Arial"/>
                <a:cs typeface="Arial"/>
              </a:rPr>
              <a:t>k  </a:t>
            </a:r>
            <a:r>
              <a:rPr sz="1800" spc="-45" dirty="0">
                <a:latin typeface="Microsoft Sans Serif"/>
                <a:cs typeface="Microsoft Sans Serif"/>
              </a:rPr>
              <a:t>Sertifikat </a:t>
            </a:r>
            <a:r>
              <a:rPr sz="1800" spc="-114" dirty="0">
                <a:latin typeface="Microsoft Sans Serif"/>
                <a:cs typeface="Microsoft Sans Serif"/>
              </a:rPr>
              <a:t>hanya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bisa </a:t>
            </a:r>
            <a:r>
              <a:rPr sz="1800" spc="-15" dirty="0">
                <a:latin typeface="Microsoft Sans Serif"/>
                <a:cs typeface="Microsoft Sans Serif"/>
              </a:rPr>
              <a:t>di </a:t>
            </a:r>
            <a:r>
              <a:rPr sz="1800" spc="-90" dirty="0">
                <a:latin typeface="Microsoft Sans Serif"/>
                <a:cs typeface="Microsoft Sans Serif"/>
              </a:rPr>
              <a:t>cetak 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bagi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koperasi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yang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data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koperasi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&amp;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data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kepengurusan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nya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lengkap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terisi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8062" y="915606"/>
            <a:ext cx="4802505" cy="4382770"/>
            <a:chOff x="6088062" y="915606"/>
            <a:chExt cx="4802505" cy="4382770"/>
          </a:xfrm>
        </p:grpSpPr>
        <p:sp>
          <p:nvSpPr>
            <p:cNvPr id="8" name="object 8"/>
            <p:cNvSpPr/>
            <p:nvPr/>
          </p:nvSpPr>
          <p:spPr>
            <a:xfrm>
              <a:off x="9148508" y="4816487"/>
              <a:ext cx="1742439" cy="481965"/>
            </a:xfrm>
            <a:custGeom>
              <a:avLst/>
              <a:gdLst/>
              <a:ahLst/>
              <a:cxnLst/>
              <a:rect l="l" t="t" r="r" b="b"/>
              <a:pathLst>
                <a:path w="1742440" h="481964">
                  <a:moveTo>
                    <a:pt x="1626496" y="444939"/>
                  </a:moveTo>
                  <a:lnTo>
                    <a:pt x="0" y="36957"/>
                  </a:lnTo>
                  <a:lnTo>
                    <a:pt x="9271" y="0"/>
                  </a:lnTo>
                  <a:lnTo>
                    <a:pt x="1635764" y="407981"/>
                  </a:lnTo>
                  <a:lnTo>
                    <a:pt x="1626496" y="444939"/>
                  </a:lnTo>
                  <a:close/>
                </a:path>
                <a:path w="1742440" h="481964">
                  <a:moveTo>
                    <a:pt x="1739228" y="451891"/>
                  </a:moveTo>
                  <a:lnTo>
                    <a:pt x="1654213" y="451891"/>
                  </a:lnTo>
                  <a:lnTo>
                    <a:pt x="1663484" y="414934"/>
                  </a:lnTo>
                  <a:lnTo>
                    <a:pt x="1635764" y="407981"/>
                  </a:lnTo>
                  <a:lnTo>
                    <a:pt x="1645030" y="371030"/>
                  </a:lnTo>
                  <a:lnTo>
                    <a:pt x="1739228" y="451891"/>
                  </a:lnTo>
                  <a:close/>
                </a:path>
                <a:path w="1742440" h="481964">
                  <a:moveTo>
                    <a:pt x="1654213" y="451891"/>
                  </a:moveTo>
                  <a:lnTo>
                    <a:pt x="1626496" y="444939"/>
                  </a:lnTo>
                  <a:lnTo>
                    <a:pt x="1635764" y="407981"/>
                  </a:lnTo>
                  <a:lnTo>
                    <a:pt x="1663484" y="414934"/>
                  </a:lnTo>
                  <a:lnTo>
                    <a:pt x="1654213" y="451891"/>
                  </a:lnTo>
                  <a:close/>
                </a:path>
                <a:path w="1742440" h="481964">
                  <a:moveTo>
                    <a:pt x="1617230" y="481888"/>
                  </a:moveTo>
                  <a:lnTo>
                    <a:pt x="1626496" y="444939"/>
                  </a:lnTo>
                  <a:lnTo>
                    <a:pt x="1654213" y="451891"/>
                  </a:lnTo>
                  <a:lnTo>
                    <a:pt x="1739228" y="451891"/>
                  </a:lnTo>
                  <a:lnTo>
                    <a:pt x="1741995" y="454266"/>
                  </a:lnTo>
                  <a:lnTo>
                    <a:pt x="1617230" y="4818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923544"/>
              <a:ext cx="4239895" cy="1201420"/>
            </a:xfrm>
            <a:custGeom>
              <a:avLst/>
              <a:gdLst/>
              <a:ahLst/>
              <a:cxnLst/>
              <a:rect l="l" t="t" r="r" b="b"/>
              <a:pathLst>
                <a:path w="4239895" h="1201420">
                  <a:moveTo>
                    <a:pt x="4239767" y="1200911"/>
                  </a:moveTo>
                  <a:lnTo>
                    <a:pt x="0" y="1200911"/>
                  </a:lnTo>
                  <a:lnTo>
                    <a:pt x="0" y="0"/>
                  </a:lnTo>
                  <a:lnTo>
                    <a:pt x="4239767" y="0"/>
                  </a:lnTo>
                  <a:lnTo>
                    <a:pt x="4239767" y="12009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8062" y="915606"/>
              <a:ext cx="4255135" cy="1216660"/>
            </a:xfrm>
            <a:custGeom>
              <a:avLst/>
              <a:gdLst/>
              <a:ahLst/>
              <a:cxnLst/>
              <a:rect l="l" t="t" r="r" b="b"/>
              <a:pathLst>
                <a:path w="4255134" h="1216660">
                  <a:moveTo>
                    <a:pt x="4246994" y="1216202"/>
                  </a:moveTo>
                  <a:lnTo>
                    <a:pt x="7937" y="1216202"/>
                  </a:lnTo>
                  <a:lnTo>
                    <a:pt x="5880" y="1215936"/>
                  </a:lnTo>
                  <a:lnTo>
                    <a:pt x="0" y="1208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4246994" y="0"/>
                  </a:lnTo>
                  <a:lnTo>
                    <a:pt x="4254931" y="7937"/>
                  </a:lnTo>
                  <a:lnTo>
                    <a:pt x="15875" y="7937"/>
                  </a:lnTo>
                  <a:lnTo>
                    <a:pt x="7937" y="15874"/>
                  </a:lnTo>
                  <a:lnTo>
                    <a:pt x="15875" y="15874"/>
                  </a:lnTo>
                  <a:lnTo>
                    <a:pt x="15875" y="1200327"/>
                  </a:lnTo>
                  <a:lnTo>
                    <a:pt x="7937" y="1200327"/>
                  </a:lnTo>
                  <a:lnTo>
                    <a:pt x="15875" y="1208265"/>
                  </a:lnTo>
                  <a:lnTo>
                    <a:pt x="4254931" y="1208265"/>
                  </a:lnTo>
                  <a:lnTo>
                    <a:pt x="4254665" y="1210322"/>
                  </a:lnTo>
                  <a:lnTo>
                    <a:pt x="4253865" y="1212240"/>
                  </a:lnTo>
                  <a:lnTo>
                    <a:pt x="4252607" y="1213878"/>
                  </a:lnTo>
                  <a:lnTo>
                    <a:pt x="4250969" y="1215135"/>
                  </a:lnTo>
                  <a:lnTo>
                    <a:pt x="4249051" y="1215936"/>
                  </a:lnTo>
                  <a:lnTo>
                    <a:pt x="4246994" y="1216202"/>
                  </a:lnTo>
                  <a:close/>
                </a:path>
                <a:path w="4255134" h="1216660">
                  <a:moveTo>
                    <a:pt x="15875" y="15874"/>
                  </a:moveTo>
                  <a:lnTo>
                    <a:pt x="7937" y="15874"/>
                  </a:lnTo>
                  <a:lnTo>
                    <a:pt x="15875" y="7937"/>
                  </a:lnTo>
                  <a:lnTo>
                    <a:pt x="15875" y="15874"/>
                  </a:lnTo>
                  <a:close/>
                </a:path>
                <a:path w="4255134" h="1216660">
                  <a:moveTo>
                    <a:pt x="4239056" y="15874"/>
                  </a:moveTo>
                  <a:lnTo>
                    <a:pt x="15875" y="15874"/>
                  </a:lnTo>
                  <a:lnTo>
                    <a:pt x="15875" y="7937"/>
                  </a:lnTo>
                  <a:lnTo>
                    <a:pt x="4239056" y="7937"/>
                  </a:lnTo>
                  <a:lnTo>
                    <a:pt x="4239056" y="15874"/>
                  </a:lnTo>
                  <a:close/>
                </a:path>
                <a:path w="4255134" h="1216660">
                  <a:moveTo>
                    <a:pt x="4239056" y="1208265"/>
                  </a:moveTo>
                  <a:lnTo>
                    <a:pt x="4239056" y="7937"/>
                  </a:lnTo>
                  <a:lnTo>
                    <a:pt x="4246994" y="15874"/>
                  </a:lnTo>
                  <a:lnTo>
                    <a:pt x="4254931" y="15874"/>
                  </a:lnTo>
                  <a:lnTo>
                    <a:pt x="4254931" y="1200327"/>
                  </a:lnTo>
                  <a:lnTo>
                    <a:pt x="4246994" y="1200327"/>
                  </a:lnTo>
                  <a:lnTo>
                    <a:pt x="4239056" y="1208265"/>
                  </a:lnTo>
                  <a:close/>
                </a:path>
                <a:path w="4255134" h="1216660">
                  <a:moveTo>
                    <a:pt x="4254931" y="15874"/>
                  </a:moveTo>
                  <a:lnTo>
                    <a:pt x="4246994" y="15874"/>
                  </a:lnTo>
                  <a:lnTo>
                    <a:pt x="4239056" y="7937"/>
                  </a:lnTo>
                  <a:lnTo>
                    <a:pt x="4254931" y="7937"/>
                  </a:lnTo>
                  <a:lnTo>
                    <a:pt x="4254931" y="15874"/>
                  </a:lnTo>
                  <a:close/>
                </a:path>
                <a:path w="4255134" h="1216660">
                  <a:moveTo>
                    <a:pt x="15875" y="1208265"/>
                  </a:moveTo>
                  <a:lnTo>
                    <a:pt x="7937" y="1200327"/>
                  </a:lnTo>
                  <a:lnTo>
                    <a:pt x="15875" y="1200327"/>
                  </a:lnTo>
                  <a:lnTo>
                    <a:pt x="15875" y="1208265"/>
                  </a:lnTo>
                  <a:close/>
                </a:path>
                <a:path w="4255134" h="1216660">
                  <a:moveTo>
                    <a:pt x="4239056" y="1208265"/>
                  </a:moveTo>
                  <a:lnTo>
                    <a:pt x="15875" y="1208265"/>
                  </a:lnTo>
                  <a:lnTo>
                    <a:pt x="15875" y="1200327"/>
                  </a:lnTo>
                  <a:lnTo>
                    <a:pt x="4239056" y="1200327"/>
                  </a:lnTo>
                  <a:lnTo>
                    <a:pt x="4239056" y="1208265"/>
                  </a:lnTo>
                  <a:close/>
                </a:path>
                <a:path w="4255134" h="1216660">
                  <a:moveTo>
                    <a:pt x="4254931" y="1208265"/>
                  </a:moveTo>
                  <a:lnTo>
                    <a:pt x="4239056" y="1208265"/>
                  </a:lnTo>
                  <a:lnTo>
                    <a:pt x="4246994" y="1200327"/>
                  </a:lnTo>
                  <a:lnTo>
                    <a:pt x="4254931" y="1200327"/>
                  </a:lnTo>
                  <a:lnTo>
                    <a:pt x="4254931" y="1208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96000" y="923544"/>
            <a:ext cx="4239895" cy="12014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1800" spc="-459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dapa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nu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10" dirty="0">
                <a:latin typeface="Microsoft Sans Serif"/>
                <a:cs typeface="Microsoft Sans Serif"/>
              </a:rPr>
              <a:t>c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endParaRPr sz="1800">
              <a:latin typeface="Microsoft Sans Serif"/>
              <a:cs typeface="Microsoft Sans Serif"/>
            </a:endParaRPr>
          </a:p>
          <a:p>
            <a:pPr marL="90805" marR="220345">
              <a:lnSpc>
                <a:spcPct val="100000"/>
              </a:lnSpc>
            </a:pPr>
            <a:r>
              <a:rPr sz="1800" spc="-220" dirty="0">
                <a:latin typeface="Microsoft Sans Serif"/>
                <a:cs typeface="Microsoft Sans Serif"/>
              </a:rPr>
              <a:t>U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70" dirty="0">
                <a:latin typeface="Microsoft Sans Serif"/>
                <a:cs typeface="Microsoft Sans Serif"/>
              </a:rPr>
              <a:t>m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10" dirty="0">
                <a:latin typeface="Microsoft Sans Serif"/>
                <a:cs typeface="Microsoft Sans Serif"/>
              </a:rPr>
              <a:t>c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0" dirty="0">
                <a:latin typeface="Microsoft Sans Serif"/>
                <a:cs typeface="Microsoft Sans Serif"/>
              </a:rPr>
              <a:t>K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10" dirty="0">
                <a:latin typeface="Microsoft Sans Serif"/>
                <a:cs typeface="Microsoft Sans Serif"/>
              </a:rPr>
              <a:t>p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  </a:t>
            </a:r>
            <a:r>
              <a:rPr sz="1800" spc="-375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C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34255" y="1458734"/>
            <a:ext cx="1765300" cy="344170"/>
          </a:xfrm>
          <a:custGeom>
            <a:avLst/>
            <a:gdLst/>
            <a:ahLst/>
            <a:cxnLst/>
            <a:rect l="l" t="t" r="r" b="b"/>
            <a:pathLst>
              <a:path w="1765300" h="344169">
                <a:moveTo>
                  <a:pt x="115878" y="306461"/>
                </a:moveTo>
                <a:lnTo>
                  <a:pt x="109749" y="268858"/>
                </a:lnTo>
                <a:lnTo>
                  <a:pt x="1758683" y="0"/>
                </a:lnTo>
                <a:lnTo>
                  <a:pt x="1764804" y="37604"/>
                </a:lnTo>
                <a:lnTo>
                  <a:pt x="115878" y="306461"/>
                </a:lnTo>
                <a:close/>
              </a:path>
              <a:path w="1765300" h="344169">
                <a:moveTo>
                  <a:pt x="122008" y="344068"/>
                </a:moveTo>
                <a:lnTo>
                  <a:pt x="0" y="306057"/>
                </a:lnTo>
                <a:lnTo>
                  <a:pt x="103619" y="231254"/>
                </a:lnTo>
                <a:lnTo>
                  <a:pt x="109749" y="268858"/>
                </a:lnTo>
                <a:lnTo>
                  <a:pt x="81546" y="273456"/>
                </a:lnTo>
                <a:lnTo>
                  <a:pt x="87668" y="311061"/>
                </a:lnTo>
                <a:lnTo>
                  <a:pt x="116628" y="311061"/>
                </a:lnTo>
                <a:lnTo>
                  <a:pt x="122008" y="344068"/>
                </a:lnTo>
                <a:close/>
              </a:path>
              <a:path w="1765300" h="344169">
                <a:moveTo>
                  <a:pt x="87668" y="311061"/>
                </a:moveTo>
                <a:lnTo>
                  <a:pt x="81546" y="273456"/>
                </a:lnTo>
                <a:lnTo>
                  <a:pt x="109749" y="268858"/>
                </a:lnTo>
                <a:lnTo>
                  <a:pt x="115878" y="306461"/>
                </a:lnTo>
                <a:lnTo>
                  <a:pt x="87668" y="311061"/>
                </a:lnTo>
                <a:close/>
              </a:path>
              <a:path w="1765300" h="344169">
                <a:moveTo>
                  <a:pt x="116628" y="311061"/>
                </a:moveTo>
                <a:lnTo>
                  <a:pt x="87668" y="311061"/>
                </a:lnTo>
                <a:lnTo>
                  <a:pt x="115878" y="306461"/>
                </a:lnTo>
                <a:lnTo>
                  <a:pt x="116628" y="311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39800" y="1723199"/>
              <a:ext cx="4700905" cy="384175"/>
            </a:xfrm>
            <a:custGeom>
              <a:avLst/>
              <a:gdLst/>
              <a:ahLst/>
              <a:cxnLst/>
              <a:rect l="l" t="t" r="r" b="b"/>
              <a:pathLst>
                <a:path w="4700905" h="384175">
                  <a:moveTo>
                    <a:pt x="4692967" y="384175"/>
                  </a:moveTo>
                  <a:lnTo>
                    <a:pt x="7937" y="384175"/>
                  </a:lnTo>
                  <a:lnTo>
                    <a:pt x="5880" y="383908"/>
                  </a:lnTo>
                  <a:lnTo>
                    <a:pt x="0" y="376237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4692967" y="0"/>
                  </a:lnTo>
                  <a:lnTo>
                    <a:pt x="4700905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368300"/>
                  </a:lnTo>
                  <a:lnTo>
                    <a:pt x="7937" y="368300"/>
                  </a:lnTo>
                  <a:lnTo>
                    <a:pt x="15875" y="376237"/>
                  </a:lnTo>
                  <a:lnTo>
                    <a:pt x="4700905" y="376237"/>
                  </a:lnTo>
                  <a:lnTo>
                    <a:pt x="4700638" y="378294"/>
                  </a:lnTo>
                  <a:lnTo>
                    <a:pt x="4699838" y="380199"/>
                  </a:lnTo>
                  <a:lnTo>
                    <a:pt x="4698580" y="381850"/>
                  </a:lnTo>
                  <a:lnTo>
                    <a:pt x="4696929" y="383108"/>
                  </a:lnTo>
                  <a:lnTo>
                    <a:pt x="4695024" y="383908"/>
                  </a:lnTo>
                  <a:lnTo>
                    <a:pt x="4692967" y="384175"/>
                  </a:lnTo>
                  <a:close/>
                </a:path>
                <a:path w="4700905" h="384175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4700905" h="384175">
                  <a:moveTo>
                    <a:pt x="4685030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4685030" y="7937"/>
                  </a:lnTo>
                  <a:lnTo>
                    <a:pt x="4685030" y="15875"/>
                  </a:lnTo>
                  <a:close/>
                </a:path>
                <a:path w="4700905" h="384175">
                  <a:moveTo>
                    <a:pt x="4685030" y="376237"/>
                  </a:moveTo>
                  <a:lnTo>
                    <a:pt x="4685030" y="7937"/>
                  </a:lnTo>
                  <a:lnTo>
                    <a:pt x="4692967" y="15875"/>
                  </a:lnTo>
                  <a:lnTo>
                    <a:pt x="4700905" y="15875"/>
                  </a:lnTo>
                  <a:lnTo>
                    <a:pt x="4700905" y="368300"/>
                  </a:lnTo>
                  <a:lnTo>
                    <a:pt x="4692967" y="368300"/>
                  </a:lnTo>
                  <a:lnTo>
                    <a:pt x="4685030" y="376237"/>
                  </a:lnTo>
                  <a:close/>
                </a:path>
                <a:path w="4700905" h="384175">
                  <a:moveTo>
                    <a:pt x="4700905" y="15875"/>
                  </a:moveTo>
                  <a:lnTo>
                    <a:pt x="4692967" y="15875"/>
                  </a:lnTo>
                  <a:lnTo>
                    <a:pt x="4685030" y="7937"/>
                  </a:lnTo>
                  <a:lnTo>
                    <a:pt x="4700905" y="7937"/>
                  </a:lnTo>
                  <a:lnTo>
                    <a:pt x="4700905" y="15875"/>
                  </a:lnTo>
                  <a:close/>
                </a:path>
                <a:path w="4700905" h="384175">
                  <a:moveTo>
                    <a:pt x="15875" y="376237"/>
                  </a:moveTo>
                  <a:lnTo>
                    <a:pt x="7937" y="368300"/>
                  </a:lnTo>
                  <a:lnTo>
                    <a:pt x="15875" y="368300"/>
                  </a:lnTo>
                  <a:lnTo>
                    <a:pt x="15875" y="376237"/>
                  </a:lnTo>
                  <a:close/>
                </a:path>
                <a:path w="4700905" h="384175">
                  <a:moveTo>
                    <a:pt x="4685030" y="376237"/>
                  </a:moveTo>
                  <a:lnTo>
                    <a:pt x="15875" y="376237"/>
                  </a:lnTo>
                  <a:lnTo>
                    <a:pt x="15875" y="368300"/>
                  </a:lnTo>
                  <a:lnTo>
                    <a:pt x="4685030" y="368300"/>
                  </a:lnTo>
                  <a:lnTo>
                    <a:pt x="4685030" y="376237"/>
                  </a:lnTo>
                  <a:close/>
                </a:path>
                <a:path w="4700905" h="384175">
                  <a:moveTo>
                    <a:pt x="4700905" y="376237"/>
                  </a:moveTo>
                  <a:lnTo>
                    <a:pt x="4685030" y="376237"/>
                  </a:lnTo>
                  <a:lnTo>
                    <a:pt x="4692967" y="368300"/>
                  </a:lnTo>
                  <a:lnTo>
                    <a:pt x="4700905" y="368300"/>
                  </a:lnTo>
                  <a:lnTo>
                    <a:pt x="4700905" y="3762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0825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Pilihan</a:t>
            </a:r>
            <a:r>
              <a:rPr spc="15" dirty="0"/>
              <a:t> </a:t>
            </a:r>
            <a:r>
              <a:rPr spc="-120" dirty="0"/>
              <a:t>nya</a:t>
            </a:r>
            <a:r>
              <a:rPr spc="20" dirty="0"/>
              <a:t> </a:t>
            </a:r>
            <a:r>
              <a:rPr spc="-10" dirty="0"/>
              <a:t>ada</a:t>
            </a:r>
            <a:r>
              <a:rPr spc="20" dirty="0"/>
              <a:t> </a:t>
            </a:r>
            <a:r>
              <a:rPr spc="-90" dirty="0"/>
              <a:t>koperasi</a:t>
            </a:r>
            <a:r>
              <a:rPr spc="15" dirty="0"/>
              <a:t> </a:t>
            </a:r>
            <a:r>
              <a:rPr spc="-10" dirty="0"/>
              <a:t>aktif</a:t>
            </a:r>
            <a:r>
              <a:rPr spc="70" dirty="0"/>
              <a:t> </a:t>
            </a:r>
            <a:r>
              <a:rPr spc="-80" dirty="0"/>
              <a:t>dan</a:t>
            </a:r>
            <a:r>
              <a:rPr spc="20" dirty="0"/>
              <a:t> </a:t>
            </a:r>
            <a:r>
              <a:rPr spc="-90" dirty="0"/>
              <a:t>koperasi</a:t>
            </a:r>
            <a:r>
              <a:rPr spc="20" dirty="0"/>
              <a:t> </a:t>
            </a:r>
            <a:r>
              <a:rPr spc="-50" dirty="0"/>
              <a:t>baru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191255" y="3355847"/>
            <a:ext cx="5307330" cy="1872614"/>
            <a:chOff x="3191255" y="3355847"/>
            <a:chExt cx="5307330" cy="1872614"/>
          </a:xfrm>
        </p:grpSpPr>
        <p:sp>
          <p:nvSpPr>
            <p:cNvPr id="7" name="object 7"/>
            <p:cNvSpPr/>
            <p:nvPr/>
          </p:nvSpPr>
          <p:spPr>
            <a:xfrm>
              <a:off x="3191255" y="3355847"/>
              <a:ext cx="2715895" cy="1422400"/>
            </a:xfrm>
            <a:custGeom>
              <a:avLst/>
              <a:gdLst/>
              <a:ahLst/>
              <a:cxnLst/>
              <a:rect l="l" t="t" r="r" b="b"/>
              <a:pathLst>
                <a:path w="2715895" h="1422400">
                  <a:moveTo>
                    <a:pt x="75120" y="103390"/>
                  </a:moveTo>
                  <a:lnTo>
                    <a:pt x="0" y="0"/>
                  </a:lnTo>
                  <a:lnTo>
                    <a:pt x="127774" y="1943"/>
                  </a:lnTo>
                  <a:lnTo>
                    <a:pt x="117056" y="22593"/>
                  </a:lnTo>
                  <a:lnTo>
                    <a:pt x="84861" y="22593"/>
                  </a:lnTo>
                  <a:lnTo>
                    <a:pt x="67309" y="56400"/>
                  </a:lnTo>
                  <a:lnTo>
                    <a:pt x="92675" y="69568"/>
                  </a:lnTo>
                  <a:lnTo>
                    <a:pt x="75120" y="103390"/>
                  </a:lnTo>
                  <a:close/>
                </a:path>
                <a:path w="2715895" h="1422400">
                  <a:moveTo>
                    <a:pt x="92675" y="69568"/>
                  </a:moveTo>
                  <a:lnTo>
                    <a:pt x="67309" y="56400"/>
                  </a:lnTo>
                  <a:lnTo>
                    <a:pt x="84861" y="22593"/>
                  </a:lnTo>
                  <a:lnTo>
                    <a:pt x="110223" y="35759"/>
                  </a:lnTo>
                  <a:lnTo>
                    <a:pt x="92675" y="69568"/>
                  </a:lnTo>
                  <a:close/>
                </a:path>
                <a:path w="2715895" h="1422400">
                  <a:moveTo>
                    <a:pt x="110223" y="35759"/>
                  </a:moveTo>
                  <a:lnTo>
                    <a:pt x="84861" y="22593"/>
                  </a:lnTo>
                  <a:lnTo>
                    <a:pt x="117056" y="22593"/>
                  </a:lnTo>
                  <a:lnTo>
                    <a:pt x="110223" y="35759"/>
                  </a:lnTo>
                  <a:close/>
                </a:path>
                <a:path w="2715895" h="1422400">
                  <a:moveTo>
                    <a:pt x="2697848" y="1421968"/>
                  </a:moveTo>
                  <a:lnTo>
                    <a:pt x="92675" y="69568"/>
                  </a:lnTo>
                  <a:lnTo>
                    <a:pt x="110223" y="35759"/>
                  </a:lnTo>
                  <a:lnTo>
                    <a:pt x="2715399" y="1388160"/>
                  </a:lnTo>
                  <a:lnTo>
                    <a:pt x="2697848" y="1421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7879" y="4573523"/>
              <a:ext cx="2592705" cy="646430"/>
            </a:xfrm>
            <a:custGeom>
              <a:avLst/>
              <a:gdLst/>
              <a:ahLst/>
              <a:cxnLst/>
              <a:rect l="l" t="t" r="r" b="b"/>
              <a:pathLst>
                <a:path w="2592704" h="646429">
                  <a:moveTo>
                    <a:pt x="2592324" y="646176"/>
                  </a:moveTo>
                  <a:lnTo>
                    <a:pt x="0" y="646176"/>
                  </a:lnTo>
                  <a:lnTo>
                    <a:pt x="0" y="0"/>
                  </a:lnTo>
                  <a:lnTo>
                    <a:pt x="2592324" y="0"/>
                  </a:lnTo>
                  <a:lnTo>
                    <a:pt x="2592324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9815" y="4566094"/>
              <a:ext cx="2608580" cy="662305"/>
            </a:xfrm>
            <a:custGeom>
              <a:avLst/>
              <a:gdLst/>
              <a:ahLst/>
              <a:cxnLst/>
              <a:rect l="l" t="t" r="r" b="b"/>
              <a:pathLst>
                <a:path w="2608579" h="662304">
                  <a:moveTo>
                    <a:pt x="2600312" y="662203"/>
                  </a:moveTo>
                  <a:lnTo>
                    <a:pt x="7937" y="662203"/>
                  </a:lnTo>
                  <a:lnTo>
                    <a:pt x="5880" y="661936"/>
                  </a:lnTo>
                  <a:lnTo>
                    <a:pt x="0" y="654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2600312" y="0"/>
                  </a:lnTo>
                  <a:lnTo>
                    <a:pt x="2608249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28"/>
                  </a:lnTo>
                  <a:lnTo>
                    <a:pt x="7937" y="646328"/>
                  </a:lnTo>
                  <a:lnTo>
                    <a:pt x="15875" y="654265"/>
                  </a:lnTo>
                  <a:lnTo>
                    <a:pt x="2608249" y="654265"/>
                  </a:lnTo>
                  <a:lnTo>
                    <a:pt x="2607983" y="656323"/>
                  </a:lnTo>
                  <a:lnTo>
                    <a:pt x="2607182" y="658240"/>
                  </a:lnTo>
                  <a:lnTo>
                    <a:pt x="2605925" y="659879"/>
                  </a:lnTo>
                  <a:lnTo>
                    <a:pt x="2604287" y="661136"/>
                  </a:lnTo>
                  <a:lnTo>
                    <a:pt x="2602369" y="661936"/>
                  </a:lnTo>
                  <a:lnTo>
                    <a:pt x="2600312" y="662203"/>
                  </a:lnTo>
                  <a:close/>
                </a:path>
                <a:path w="2608579" h="66230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2608579" h="662304">
                  <a:moveTo>
                    <a:pt x="2592374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2592374" y="7937"/>
                  </a:lnTo>
                  <a:lnTo>
                    <a:pt x="2592374" y="15875"/>
                  </a:lnTo>
                  <a:close/>
                </a:path>
                <a:path w="2608579" h="662304">
                  <a:moveTo>
                    <a:pt x="2592374" y="654265"/>
                  </a:moveTo>
                  <a:lnTo>
                    <a:pt x="2592374" y="7937"/>
                  </a:lnTo>
                  <a:lnTo>
                    <a:pt x="2600312" y="15875"/>
                  </a:lnTo>
                  <a:lnTo>
                    <a:pt x="2608249" y="15875"/>
                  </a:lnTo>
                  <a:lnTo>
                    <a:pt x="2608249" y="646328"/>
                  </a:lnTo>
                  <a:lnTo>
                    <a:pt x="2600312" y="646328"/>
                  </a:lnTo>
                  <a:lnTo>
                    <a:pt x="2592374" y="654265"/>
                  </a:lnTo>
                  <a:close/>
                </a:path>
                <a:path w="2608579" h="662304">
                  <a:moveTo>
                    <a:pt x="2608249" y="15875"/>
                  </a:moveTo>
                  <a:lnTo>
                    <a:pt x="2600312" y="15875"/>
                  </a:lnTo>
                  <a:lnTo>
                    <a:pt x="2592374" y="7937"/>
                  </a:lnTo>
                  <a:lnTo>
                    <a:pt x="2608249" y="7937"/>
                  </a:lnTo>
                  <a:lnTo>
                    <a:pt x="2608249" y="15875"/>
                  </a:lnTo>
                  <a:close/>
                </a:path>
                <a:path w="2608579" h="662304">
                  <a:moveTo>
                    <a:pt x="15875" y="654265"/>
                  </a:moveTo>
                  <a:lnTo>
                    <a:pt x="7937" y="646328"/>
                  </a:lnTo>
                  <a:lnTo>
                    <a:pt x="15875" y="646328"/>
                  </a:lnTo>
                  <a:lnTo>
                    <a:pt x="15875" y="654265"/>
                  </a:lnTo>
                  <a:close/>
                </a:path>
                <a:path w="2608579" h="662304">
                  <a:moveTo>
                    <a:pt x="2592374" y="654265"/>
                  </a:moveTo>
                  <a:lnTo>
                    <a:pt x="15875" y="654265"/>
                  </a:lnTo>
                  <a:lnTo>
                    <a:pt x="15875" y="646328"/>
                  </a:lnTo>
                  <a:lnTo>
                    <a:pt x="2592374" y="646328"/>
                  </a:lnTo>
                  <a:lnTo>
                    <a:pt x="2592374" y="654265"/>
                  </a:lnTo>
                  <a:close/>
                </a:path>
                <a:path w="2608579" h="662304">
                  <a:moveTo>
                    <a:pt x="2608249" y="654265"/>
                  </a:moveTo>
                  <a:lnTo>
                    <a:pt x="2592374" y="654265"/>
                  </a:lnTo>
                  <a:lnTo>
                    <a:pt x="2600312" y="646328"/>
                  </a:lnTo>
                  <a:lnTo>
                    <a:pt x="2608249" y="646328"/>
                  </a:lnTo>
                  <a:lnTo>
                    <a:pt x="2608249" y="6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97879" y="4573523"/>
            <a:ext cx="2592705" cy="64643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90805" marR="172720">
              <a:lnSpc>
                <a:spcPct val="100000"/>
              </a:lnSpc>
              <a:spcBef>
                <a:spcPts val="209"/>
              </a:spcBef>
            </a:pPr>
            <a:r>
              <a:rPr sz="1800" spc="-210" dirty="0">
                <a:latin typeface="Microsoft Sans Serif"/>
                <a:cs typeface="Microsoft Sans Serif"/>
              </a:rPr>
              <a:t>K</a:t>
            </a:r>
            <a:r>
              <a:rPr sz="1800" spc="-20" dirty="0">
                <a:latin typeface="Microsoft Sans Serif"/>
                <a:cs typeface="Microsoft Sans Serif"/>
              </a:rPr>
              <a:t>li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P</a:t>
            </a:r>
            <a:r>
              <a:rPr sz="1800" spc="-40" dirty="0">
                <a:latin typeface="Microsoft Sans Serif"/>
                <a:cs typeface="Microsoft Sans Serif"/>
              </a:rPr>
              <a:t>r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70" dirty="0">
                <a:latin typeface="Microsoft Sans Serif"/>
                <a:cs typeface="Microsoft Sans Serif"/>
              </a:rPr>
              <a:t>m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i  </a:t>
            </a:r>
            <a:r>
              <a:rPr sz="1800" spc="-110" dirty="0">
                <a:latin typeface="Microsoft Sans Serif"/>
                <a:cs typeface="Microsoft Sans Serif"/>
              </a:rPr>
              <a:t>Mencetak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Sertifikat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4729" y="2104999"/>
            <a:ext cx="2692400" cy="741680"/>
          </a:xfrm>
          <a:custGeom>
            <a:avLst/>
            <a:gdLst/>
            <a:ahLst/>
            <a:cxnLst/>
            <a:rect l="l" t="t" r="r" b="b"/>
            <a:pathLst>
              <a:path w="2692400" h="741680">
                <a:moveTo>
                  <a:pt x="115426" y="704186"/>
                </a:moveTo>
                <a:lnTo>
                  <a:pt x="105873" y="667306"/>
                </a:lnTo>
                <a:lnTo>
                  <a:pt x="2682544" y="0"/>
                </a:lnTo>
                <a:lnTo>
                  <a:pt x="2692095" y="36880"/>
                </a:lnTo>
                <a:lnTo>
                  <a:pt x="115426" y="704186"/>
                </a:lnTo>
                <a:close/>
              </a:path>
              <a:path w="2692400" h="741680">
                <a:moveTo>
                  <a:pt x="124980" y="741070"/>
                </a:moveTo>
                <a:lnTo>
                  <a:pt x="0" y="714400"/>
                </a:lnTo>
                <a:lnTo>
                  <a:pt x="96316" y="630415"/>
                </a:lnTo>
                <a:lnTo>
                  <a:pt x="105873" y="667306"/>
                </a:lnTo>
                <a:lnTo>
                  <a:pt x="78206" y="674471"/>
                </a:lnTo>
                <a:lnTo>
                  <a:pt x="87757" y="711352"/>
                </a:lnTo>
                <a:lnTo>
                  <a:pt x="117282" y="711352"/>
                </a:lnTo>
                <a:lnTo>
                  <a:pt x="124980" y="741070"/>
                </a:lnTo>
                <a:close/>
              </a:path>
              <a:path w="2692400" h="741680">
                <a:moveTo>
                  <a:pt x="87757" y="711352"/>
                </a:moveTo>
                <a:lnTo>
                  <a:pt x="78206" y="674471"/>
                </a:lnTo>
                <a:lnTo>
                  <a:pt x="105873" y="667306"/>
                </a:lnTo>
                <a:lnTo>
                  <a:pt x="115426" y="704186"/>
                </a:lnTo>
                <a:lnTo>
                  <a:pt x="87757" y="711352"/>
                </a:lnTo>
                <a:close/>
              </a:path>
              <a:path w="2692400" h="741680">
                <a:moveTo>
                  <a:pt x="117282" y="711352"/>
                </a:moveTo>
                <a:lnTo>
                  <a:pt x="87757" y="711352"/>
                </a:lnTo>
                <a:lnTo>
                  <a:pt x="115426" y="704186"/>
                </a:lnTo>
                <a:lnTo>
                  <a:pt x="117282" y="711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4327" y="3182111"/>
              <a:ext cx="2697480" cy="646430"/>
            </a:xfrm>
            <a:custGeom>
              <a:avLst/>
              <a:gdLst/>
              <a:ahLst/>
              <a:cxnLst/>
              <a:rect l="l" t="t" r="r" b="b"/>
              <a:pathLst>
                <a:path w="2697479" h="646429">
                  <a:moveTo>
                    <a:pt x="2697479" y="646176"/>
                  </a:moveTo>
                  <a:lnTo>
                    <a:pt x="0" y="646176"/>
                  </a:lnTo>
                  <a:lnTo>
                    <a:pt x="0" y="0"/>
                  </a:lnTo>
                  <a:lnTo>
                    <a:pt x="2697479" y="0"/>
                  </a:lnTo>
                  <a:lnTo>
                    <a:pt x="2697479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6390" y="3174174"/>
              <a:ext cx="2713355" cy="662305"/>
            </a:xfrm>
            <a:custGeom>
              <a:avLst/>
              <a:gdLst/>
              <a:ahLst/>
              <a:cxnLst/>
              <a:rect l="l" t="t" r="r" b="b"/>
              <a:pathLst>
                <a:path w="2713354" h="662304">
                  <a:moveTo>
                    <a:pt x="2705417" y="662203"/>
                  </a:moveTo>
                  <a:lnTo>
                    <a:pt x="7937" y="662203"/>
                  </a:lnTo>
                  <a:lnTo>
                    <a:pt x="5880" y="661936"/>
                  </a:lnTo>
                  <a:lnTo>
                    <a:pt x="0" y="654265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2705417" y="0"/>
                  </a:lnTo>
                  <a:lnTo>
                    <a:pt x="2713355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28"/>
                  </a:lnTo>
                  <a:lnTo>
                    <a:pt x="7937" y="646328"/>
                  </a:lnTo>
                  <a:lnTo>
                    <a:pt x="15875" y="654265"/>
                  </a:lnTo>
                  <a:lnTo>
                    <a:pt x="2713355" y="654265"/>
                  </a:lnTo>
                  <a:lnTo>
                    <a:pt x="2713088" y="656323"/>
                  </a:lnTo>
                  <a:lnTo>
                    <a:pt x="2712288" y="658240"/>
                  </a:lnTo>
                  <a:lnTo>
                    <a:pt x="2711030" y="659879"/>
                  </a:lnTo>
                  <a:lnTo>
                    <a:pt x="2709392" y="661136"/>
                  </a:lnTo>
                  <a:lnTo>
                    <a:pt x="2707474" y="661936"/>
                  </a:lnTo>
                  <a:lnTo>
                    <a:pt x="2705417" y="662203"/>
                  </a:lnTo>
                  <a:close/>
                </a:path>
                <a:path w="2713354" h="66230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2713354" h="662304">
                  <a:moveTo>
                    <a:pt x="2697480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2697480" y="7937"/>
                  </a:lnTo>
                  <a:lnTo>
                    <a:pt x="2697480" y="15875"/>
                  </a:lnTo>
                  <a:close/>
                </a:path>
                <a:path w="2713354" h="662304">
                  <a:moveTo>
                    <a:pt x="2697480" y="654265"/>
                  </a:moveTo>
                  <a:lnTo>
                    <a:pt x="2697480" y="7937"/>
                  </a:lnTo>
                  <a:lnTo>
                    <a:pt x="2705417" y="15875"/>
                  </a:lnTo>
                  <a:lnTo>
                    <a:pt x="2713355" y="15875"/>
                  </a:lnTo>
                  <a:lnTo>
                    <a:pt x="2713355" y="646328"/>
                  </a:lnTo>
                  <a:lnTo>
                    <a:pt x="2705417" y="646328"/>
                  </a:lnTo>
                  <a:lnTo>
                    <a:pt x="2697480" y="654265"/>
                  </a:lnTo>
                  <a:close/>
                </a:path>
                <a:path w="2713354" h="662304">
                  <a:moveTo>
                    <a:pt x="2713355" y="15875"/>
                  </a:moveTo>
                  <a:lnTo>
                    <a:pt x="2705417" y="15875"/>
                  </a:lnTo>
                  <a:lnTo>
                    <a:pt x="2697480" y="7937"/>
                  </a:lnTo>
                  <a:lnTo>
                    <a:pt x="2713355" y="7937"/>
                  </a:lnTo>
                  <a:lnTo>
                    <a:pt x="2713355" y="15875"/>
                  </a:lnTo>
                  <a:close/>
                </a:path>
                <a:path w="2713354" h="662304">
                  <a:moveTo>
                    <a:pt x="15875" y="654265"/>
                  </a:moveTo>
                  <a:lnTo>
                    <a:pt x="7937" y="646328"/>
                  </a:lnTo>
                  <a:lnTo>
                    <a:pt x="15875" y="646328"/>
                  </a:lnTo>
                  <a:lnTo>
                    <a:pt x="15875" y="654265"/>
                  </a:lnTo>
                  <a:close/>
                </a:path>
                <a:path w="2713354" h="662304">
                  <a:moveTo>
                    <a:pt x="2697480" y="654265"/>
                  </a:moveTo>
                  <a:lnTo>
                    <a:pt x="15875" y="654265"/>
                  </a:lnTo>
                  <a:lnTo>
                    <a:pt x="15875" y="646328"/>
                  </a:lnTo>
                  <a:lnTo>
                    <a:pt x="2697480" y="646328"/>
                  </a:lnTo>
                  <a:lnTo>
                    <a:pt x="2697480" y="654265"/>
                  </a:lnTo>
                  <a:close/>
                </a:path>
                <a:path w="2713354" h="662304">
                  <a:moveTo>
                    <a:pt x="2713355" y="654265"/>
                  </a:moveTo>
                  <a:lnTo>
                    <a:pt x="2697480" y="654265"/>
                  </a:lnTo>
                  <a:lnTo>
                    <a:pt x="2705417" y="646328"/>
                  </a:lnTo>
                  <a:lnTo>
                    <a:pt x="2713355" y="646328"/>
                  </a:lnTo>
                  <a:lnTo>
                    <a:pt x="2713355" y="6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03067" y="3195446"/>
            <a:ext cx="2423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H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35" dirty="0">
                <a:latin typeface="Microsoft Sans Serif"/>
                <a:cs typeface="Microsoft Sans Serif"/>
              </a:rPr>
              <a:t>r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95" dirty="0">
                <a:latin typeface="Microsoft Sans Serif"/>
                <a:cs typeface="Microsoft Sans Serif"/>
              </a:rPr>
              <a:t>f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75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9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40" dirty="0">
                <a:latin typeface="Microsoft Sans Serif"/>
                <a:cs typeface="Microsoft Sans Serif"/>
              </a:rPr>
              <a:t>h  </a:t>
            </a:r>
            <a:r>
              <a:rPr sz="1800" spc="-120" dirty="0">
                <a:latin typeface="Microsoft Sans Serif"/>
                <a:cs typeface="Microsoft Sans Serif"/>
              </a:rPr>
              <a:t>Di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Cetak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3817" y="3520465"/>
            <a:ext cx="1761489" cy="561975"/>
          </a:xfrm>
          <a:custGeom>
            <a:avLst/>
            <a:gdLst/>
            <a:ahLst/>
            <a:cxnLst/>
            <a:rect l="l" t="t" r="r" b="b"/>
            <a:pathLst>
              <a:path w="1761490" h="561975">
                <a:moveTo>
                  <a:pt x="1646071" y="525203"/>
                </a:moveTo>
                <a:lnTo>
                  <a:pt x="0" y="36525"/>
                </a:lnTo>
                <a:lnTo>
                  <a:pt x="10845" y="0"/>
                </a:lnTo>
                <a:lnTo>
                  <a:pt x="1656918" y="488678"/>
                </a:lnTo>
                <a:lnTo>
                  <a:pt x="1646071" y="525203"/>
                </a:lnTo>
                <a:close/>
              </a:path>
              <a:path w="1761490" h="561975">
                <a:moveTo>
                  <a:pt x="1754515" y="533336"/>
                </a:moveTo>
                <a:lnTo>
                  <a:pt x="1673466" y="533336"/>
                </a:lnTo>
                <a:lnTo>
                  <a:pt x="1684312" y="496811"/>
                </a:lnTo>
                <a:lnTo>
                  <a:pt x="1656918" y="488678"/>
                </a:lnTo>
                <a:lnTo>
                  <a:pt x="1667763" y="452158"/>
                </a:lnTo>
                <a:lnTo>
                  <a:pt x="1754515" y="533336"/>
                </a:lnTo>
                <a:close/>
              </a:path>
              <a:path w="1761490" h="561975">
                <a:moveTo>
                  <a:pt x="1673466" y="533336"/>
                </a:moveTo>
                <a:lnTo>
                  <a:pt x="1646071" y="525203"/>
                </a:lnTo>
                <a:lnTo>
                  <a:pt x="1656918" y="488678"/>
                </a:lnTo>
                <a:lnTo>
                  <a:pt x="1684312" y="496811"/>
                </a:lnTo>
                <a:lnTo>
                  <a:pt x="1673466" y="533336"/>
                </a:lnTo>
                <a:close/>
              </a:path>
              <a:path w="1761490" h="561975">
                <a:moveTo>
                  <a:pt x="1635226" y="561721"/>
                </a:moveTo>
                <a:lnTo>
                  <a:pt x="1646071" y="525203"/>
                </a:lnTo>
                <a:lnTo>
                  <a:pt x="1673466" y="533336"/>
                </a:lnTo>
                <a:lnTo>
                  <a:pt x="1754515" y="533336"/>
                </a:lnTo>
                <a:lnTo>
                  <a:pt x="1761070" y="539470"/>
                </a:lnTo>
                <a:lnTo>
                  <a:pt x="1635226" y="561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2713C-266C-8992-902A-107A17A34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8" y="152400"/>
            <a:ext cx="11990601" cy="632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5CE90D-0807-9FA9-BCB2-25269BD395F7}"/>
              </a:ext>
            </a:extLst>
          </p:cNvPr>
          <p:cNvCxnSpPr/>
          <p:nvPr/>
        </p:nvCxnSpPr>
        <p:spPr>
          <a:xfrm>
            <a:off x="5638800" y="5410200"/>
            <a:ext cx="1600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FB44F5-73BD-2B7C-16E3-7C226F804895}"/>
              </a:ext>
            </a:extLst>
          </p:cNvPr>
          <p:cNvSpPr txBox="1"/>
          <p:nvPr/>
        </p:nvSpPr>
        <p:spPr>
          <a:xfrm>
            <a:off x="4114800" y="5005517"/>
            <a:ext cx="331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MENU UNTUK RESET PASSWORD </a:t>
            </a:r>
          </a:p>
        </p:txBody>
      </p:sp>
    </p:spTree>
    <p:extLst>
      <p:ext uri="{BB962C8B-B14F-4D97-AF65-F5344CB8AC3E}">
        <p14:creationId xmlns:p14="http://schemas.microsoft.com/office/powerpoint/2010/main" val="103835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C037F-3BDC-1B09-8D13-68C0CD2D2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"/>
            <a:ext cx="8915400" cy="662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41E14C-1DD8-D926-DDB7-E7B6FCC9B668}"/>
              </a:ext>
            </a:extLst>
          </p:cNvPr>
          <p:cNvSpPr txBox="1"/>
          <p:nvPr/>
        </p:nvSpPr>
        <p:spPr>
          <a:xfrm>
            <a:off x="1828800" y="1524000"/>
            <a:ext cx="354058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Mengisikan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Badan Hukum</a:t>
            </a:r>
          </a:p>
          <a:p>
            <a:r>
              <a:rPr lang="en-US" dirty="0"/>
              <a:t>Dan EMAIL </a:t>
            </a:r>
            <a:r>
              <a:rPr lang="en-US" dirty="0" err="1"/>
              <a:t>koperasi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reset</a:t>
            </a:r>
          </a:p>
          <a:p>
            <a:r>
              <a:rPr lang="en-US" dirty="0"/>
              <a:t>password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3158CE-C725-9B7A-17DC-DF707823FDBF}"/>
              </a:ext>
            </a:extLst>
          </p:cNvPr>
          <p:cNvCxnSpPr/>
          <p:nvPr/>
        </p:nvCxnSpPr>
        <p:spPr>
          <a:xfrm>
            <a:off x="2362200" y="2438400"/>
            <a:ext cx="1295400" cy="1676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F3C28A-265E-2AD9-4CAE-DD07F41CF0D3}"/>
              </a:ext>
            </a:extLst>
          </p:cNvPr>
          <p:cNvCxnSpPr>
            <a:stCxn id="4" idx="2"/>
          </p:cNvCxnSpPr>
          <p:nvPr/>
        </p:nvCxnSpPr>
        <p:spPr>
          <a:xfrm>
            <a:off x="3599093" y="2447330"/>
            <a:ext cx="134707" cy="60067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5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88125-D0F6-1C8D-5A32-BE87F96BC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924"/>
            <a:ext cx="8610600" cy="6542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B69F8C-4BA9-0559-56FD-D093C83F1960}"/>
              </a:ext>
            </a:extLst>
          </p:cNvPr>
          <p:cNvCxnSpPr/>
          <p:nvPr/>
        </p:nvCxnSpPr>
        <p:spPr>
          <a:xfrm flipV="1">
            <a:off x="6934200" y="1295400"/>
            <a:ext cx="533400" cy="762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900357-9287-B607-8C5F-BAB0F8D5B2B1}"/>
              </a:ext>
            </a:extLst>
          </p:cNvPr>
          <p:cNvSpPr txBox="1"/>
          <p:nvPr/>
        </p:nvSpPr>
        <p:spPr>
          <a:xfrm>
            <a:off x="6096000" y="533400"/>
            <a:ext cx="40485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Cek email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notifikasi</a:t>
            </a:r>
            <a:endParaRPr lang="en-US" dirty="0"/>
          </a:p>
          <a:p>
            <a:r>
              <a:rPr lang="en-US" dirty="0" err="1"/>
              <a:t>Merubah</a:t>
            </a:r>
            <a:r>
              <a:rPr lang="en-US" dirty="0"/>
              <a:t> password</a:t>
            </a:r>
          </a:p>
        </p:txBody>
      </p:sp>
    </p:spTree>
    <p:extLst>
      <p:ext uri="{BB962C8B-B14F-4D97-AF65-F5344CB8AC3E}">
        <p14:creationId xmlns:p14="http://schemas.microsoft.com/office/powerpoint/2010/main" val="365863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487E1-3B28-CCB3-857A-885BC347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10134600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47B898-0393-7497-9C03-A32C4F9E5819}"/>
              </a:ext>
            </a:extLst>
          </p:cNvPr>
          <p:cNvCxnSpPr/>
          <p:nvPr/>
        </p:nvCxnSpPr>
        <p:spPr>
          <a:xfrm flipH="1" flipV="1">
            <a:off x="4015440" y="4923830"/>
            <a:ext cx="1447800" cy="228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D6F273-1C5B-CC04-1389-0D07B13F0946}"/>
              </a:ext>
            </a:extLst>
          </p:cNvPr>
          <p:cNvSpPr txBox="1"/>
          <p:nvPr/>
        </p:nvSpPr>
        <p:spPr>
          <a:xfrm>
            <a:off x="1219200" y="4114800"/>
            <a:ext cx="271689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password 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password </a:t>
            </a:r>
          </a:p>
          <a:p>
            <a:r>
              <a:rPr lang="en-US" dirty="0" err="1"/>
              <a:t>Dengan</a:t>
            </a:r>
            <a:r>
              <a:rPr lang="en-US" dirty="0"/>
              <a:t> password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61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8E22B-9547-6D7A-630A-83479FBF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8606"/>
            <a:ext cx="6553200" cy="6643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8FF0A-41B9-151B-A065-1915A09224CD}"/>
              </a:ext>
            </a:extLst>
          </p:cNvPr>
          <p:cNvSpPr txBox="1"/>
          <p:nvPr/>
        </p:nvSpPr>
        <p:spPr>
          <a:xfrm>
            <a:off x="6126908" y="1143000"/>
            <a:ext cx="3027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Isikan</a:t>
            </a:r>
            <a:r>
              <a:rPr lang="en-US" dirty="0"/>
              <a:t> password </a:t>
            </a:r>
            <a:r>
              <a:rPr lang="en-US" dirty="0" err="1"/>
              <a:t>baru</a:t>
            </a:r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konfirmasi</a:t>
            </a:r>
            <a:r>
              <a:rPr lang="en-US" dirty="0"/>
              <a:t> password </a:t>
            </a:r>
            <a:r>
              <a:rPr lang="en-US" dirty="0" err="1"/>
              <a:t>baru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7EB148-F611-FED3-172A-44C6403F84DA}"/>
              </a:ext>
            </a:extLst>
          </p:cNvPr>
          <p:cNvCxnSpPr/>
          <p:nvPr/>
        </p:nvCxnSpPr>
        <p:spPr>
          <a:xfrm flipH="1">
            <a:off x="5791200" y="1828800"/>
            <a:ext cx="1828800" cy="1295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AECCD3-C827-1E0C-C78E-EEEBE11921BC}"/>
              </a:ext>
            </a:extLst>
          </p:cNvPr>
          <p:cNvCxnSpPr/>
          <p:nvPr/>
        </p:nvCxnSpPr>
        <p:spPr>
          <a:xfrm flipH="1">
            <a:off x="5715000" y="1789331"/>
            <a:ext cx="1925560" cy="22492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76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DA2BE-0DD3-BF58-C0CE-2F7B24FC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1290"/>
            <a:ext cx="5791200" cy="6368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45EAF-3A61-04E7-7A10-CEA820A8EF81}"/>
              </a:ext>
            </a:extLst>
          </p:cNvPr>
          <p:cNvSpPr txBox="1"/>
          <p:nvPr/>
        </p:nvSpPr>
        <p:spPr>
          <a:xfrm>
            <a:off x="2895600" y="1068371"/>
            <a:ext cx="286366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Login </a:t>
            </a:r>
            <a:r>
              <a:rPr lang="en-US" dirty="0" err="1"/>
              <a:t>dengan</a:t>
            </a:r>
            <a:r>
              <a:rPr lang="en-US" dirty="0"/>
              <a:t> Password </a:t>
            </a:r>
            <a:r>
              <a:rPr lang="en-US" dirty="0" err="1"/>
              <a:t>baru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2E3367-C451-3288-5B90-BAB62F527AEA}"/>
              </a:ext>
            </a:extLst>
          </p:cNvPr>
          <p:cNvCxnSpPr/>
          <p:nvPr/>
        </p:nvCxnSpPr>
        <p:spPr>
          <a:xfrm>
            <a:off x="3581400" y="1437703"/>
            <a:ext cx="533400" cy="6196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1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838188" y="3276600"/>
              <a:ext cx="1457325" cy="768350"/>
            </a:xfrm>
            <a:custGeom>
              <a:avLst/>
              <a:gdLst/>
              <a:ahLst/>
              <a:cxnLst/>
              <a:rect l="l" t="t" r="r" b="b"/>
              <a:pathLst>
                <a:path w="1457325" h="768350">
                  <a:moveTo>
                    <a:pt x="161543" y="768096"/>
                  </a:moveTo>
                  <a:lnTo>
                    <a:pt x="0" y="707136"/>
                  </a:lnTo>
                  <a:lnTo>
                    <a:pt x="60959" y="545591"/>
                  </a:lnTo>
                  <a:lnTo>
                    <a:pt x="86867" y="600455"/>
                  </a:lnTo>
                  <a:lnTo>
                    <a:pt x="1406652" y="0"/>
                  </a:lnTo>
                  <a:lnTo>
                    <a:pt x="1456943" y="111251"/>
                  </a:lnTo>
                  <a:lnTo>
                    <a:pt x="137159" y="711708"/>
                  </a:lnTo>
                  <a:lnTo>
                    <a:pt x="161543" y="768096"/>
                  </a:lnTo>
                  <a:close/>
                </a:path>
              </a:pathLst>
            </a:custGeom>
            <a:solidFill>
              <a:srgbClr val="9AC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30573" y="3267951"/>
              <a:ext cx="1473200" cy="784860"/>
            </a:xfrm>
            <a:custGeom>
              <a:avLst/>
              <a:gdLst/>
              <a:ahLst/>
              <a:cxnLst/>
              <a:rect l="l" t="t" r="r" b="b"/>
              <a:pathLst>
                <a:path w="1473200" h="784860">
                  <a:moveTo>
                    <a:pt x="120124" y="606145"/>
                  </a:moveTo>
                  <a:lnTo>
                    <a:pt x="100972" y="606145"/>
                  </a:lnTo>
                  <a:lnTo>
                    <a:pt x="97685" y="598928"/>
                  </a:lnTo>
                  <a:lnTo>
                    <a:pt x="1411281" y="685"/>
                  </a:lnTo>
                  <a:lnTo>
                    <a:pt x="1413263" y="76"/>
                  </a:lnTo>
                  <a:lnTo>
                    <a:pt x="1415333" y="0"/>
                  </a:lnTo>
                  <a:lnTo>
                    <a:pt x="1417352" y="469"/>
                  </a:lnTo>
                  <a:lnTo>
                    <a:pt x="1419181" y="1447"/>
                  </a:lnTo>
                  <a:lnTo>
                    <a:pt x="1420692" y="2857"/>
                  </a:lnTo>
                  <a:lnTo>
                    <a:pt x="1421784" y="4610"/>
                  </a:lnTo>
                  <a:lnTo>
                    <a:pt x="1424781" y="11188"/>
                  </a:lnTo>
                  <a:lnTo>
                    <a:pt x="1407344" y="11188"/>
                  </a:lnTo>
                  <a:lnTo>
                    <a:pt x="1410635" y="18415"/>
                  </a:lnTo>
                  <a:lnTo>
                    <a:pt x="120124" y="606145"/>
                  </a:lnTo>
                  <a:close/>
                </a:path>
                <a:path w="1473200" h="784860">
                  <a:moveTo>
                    <a:pt x="1410635" y="18415"/>
                  </a:moveTo>
                  <a:lnTo>
                    <a:pt x="1407344" y="11188"/>
                  </a:lnTo>
                  <a:lnTo>
                    <a:pt x="1417860" y="15125"/>
                  </a:lnTo>
                  <a:lnTo>
                    <a:pt x="1410635" y="18415"/>
                  </a:lnTo>
                  <a:close/>
                </a:path>
                <a:path w="1473200" h="784860">
                  <a:moveTo>
                    <a:pt x="1454732" y="115252"/>
                  </a:moveTo>
                  <a:lnTo>
                    <a:pt x="1410635" y="18415"/>
                  </a:lnTo>
                  <a:lnTo>
                    <a:pt x="1417860" y="15125"/>
                  </a:lnTo>
                  <a:lnTo>
                    <a:pt x="1407344" y="11188"/>
                  </a:lnTo>
                  <a:lnTo>
                    <a:pt x="1424781" y="11188"/>
                  </a:lnTo>
                  <a:lnTo>
                    <a:pt x="1470682" y="111963"/>
                  </a:lnTo>
                  <a:lnTo>
                    <a:pt x="1461954" y="111963"/>
                  </a:lnTo>
                  <a:lnTo>
                    <a:pt x="1454732" y="115252"/>
                  </a:lnTo>
                  <a:close/>
                </a:path>
                <a:path w="1473200" h="784860">
                  <a:moveTo>
                    <a:pt x="1458017" y="122466"/>
                  </a:moveTo>
                  <a:lnTo>
                    <a:pt x="1454732" y="115252"/>
                  </a:lnTo>
                  <a:lnTo>
                    <a:pt x="1461954" y="111963"/>
                  </a:lnTo>
                  <a:lnTo>
                    <a:pt x="1458017" y="122466"/>
                  </a:lnTo>
                  <a:close/>
                </a:path>
                <a:path w="1473200" h="784860">
                  <a:moveTo>
                    <a:pt x="1472405" y="122466"/>
                  </a:moveTo>
                  <a:lnTo>
                    <a:pt x="1458017" y="122466"/>
                  </a:lnTo>
                  <a:lnTo>
                    <a:pt x="1461954" y="111963"/>
                  </a:lnTo>
                  <a:lnTo>
                    <a:pt x="1470682" y="111963"/>
                  </a:lnTo>
                  <a:lnTo>
                    <a:pt x="1472470" y="115887"/>
                  </a:lnTo>
                  <a:lnTo>
                    <a:pt x="1473080" y="117868"/>
                  </a:lnTo>
                  <a:lnTo>
                    <a:pt x="1473143" y="119938"/>
                  </a:lnTo>
                  <a:lnTo>
                    <a:pt x="1472673" y="121958"/>
                  </a:lnTo>
                  <a:lnTo>
                    <a:pt x="1472405" y="122466"/>
                  </a:lnTo>
                  <a:close/>
                </a:path>
                <a:path w="1473200" h="784860">
                  <a:moveTo>
                    <a:pt x="176929" y="779652"/>
                  </a:moveTo>
                  <a:lnTo>
                    <a:pt x="162541" y="779652"/>
                  </a:lnTo>
                  <a:lnTo>
                    <a:pt x="172549" y="768921"/>
                  </a:lnTo>
                  <a:lnTo>
                    <a:pt x="154596" y="762204"/>
                  </a:lnTo>
                  <a:lnTo>
                    <a:pt x="137205" y="724014"/>
                  </a:lnTo>
                  <a:lnTo>
                    <a:pt x="136657" y="722223"/>
                  </a:lnTo>
                  <a:lnTo>
                    <a:pt x="136532" y="719950"/>
                  </a:lnTo>
                  <a:lnTo>
                    <a:pt x="136989" y="717930"/>
                  </a:lnTo>
                  <a:lnTo>
                    <a:pt x="137967" y="716102"/>
                  </a:lnTo>
                  <a:lnTo>
                    <a:pt x="139376" y="714590"/>
                  </a:lnTo>
                  <a:lnTo>
                    <a:pt x="141142" y="713498"/>
                  </a:lnTo>
                  <a:lnTo>
                    <a:pt x="1454732" y="115252"/>
                  </a:lnTo>
                  <a:lnTo>
                    <a:pt x="1458017" y="122466"/>
                  </a:lnTo>
                  <a:lnTo>
                    <a:pt x="1472405" y="122466"/>
                  </a:lnTo>
                  <a:lnTo>
                    <a:pt x="1471708" y="123786"/>
                  </a:lnTo>
                  <a:lnTo>
                    <a:pt x="1470286" y="125310"/>
                  </a:lnTo>
                  <a:lnTo>
                    <a:pt x="1468533" y="126403"/>
                  </a:lnTo>
                  <a:lnTo>
                    <a:pt x="170810" y="717423"/>
                  </a:lnTo>
                  <a:lnTo>
                    <a:pt x="151657" y="717423"/>
                  </a:lnTo>
                  <a:lnTo>
                    <a:pt x="147720" y="727938"/>
                  </a:lnTo>
                  <a:lnTo>
                    <a:pt x="156446" y="727938"/>
                  </a:lnTo>
                  <a:lnTo>
                    <a:pt x="176994" y="773061"/>
                  </a:lnTo>
                  <a:lnTo>
                    <a:pt x="177591" y="775042"/>
                  </a:lnTo>
                  <a:lnTo>
                    <a:pt x="177667" y="777125"/>
                  </a:lnTo>
                  <a:lnTo>
                    <a:pt x="177197" y="779144"/>
                  </a:lnTo>
                  <a:lnTo>
                    <a:pt x="176929" y="779652"/>
                  </a:lnTo>
                  <a:close/>
                </a:path>
                <a:path w="1473200" h="784860">
                  <a:moveTo>
                    <a:pt x="169005" y="784263"/>
                  </a:moveTo>
                  <a:lnTo>
                    <a:pt x="5036" y="723188"/>
                  </a:lnTo>
                  <a:lnTo>
                    <a:pt x="0" y="714590"/>
                  </a:lnTo>
                  <a:lnTo>
                    <a:pt x="375" y="712977"/>
                  </a:lnTo>
                  <a:lnTo>
                    <a:pt x="60979" y="551014"/>
                  </a:lnTo>
                  <a:lnTo>
                    <a:pt x="69171" y="545896"/>
                  </a:lnTo>
                  <a:lnTo>
                    <a:pt x="71190" y="546366"/>
                  </a:lnTo>
                  <a:lnTo>
                    <a:pt x="75838" y="556590"/>
                  </a:lnTo>
                  <a:lnTo>
                    <a:pt x="61182" y="557098"/>
                  </a:lnTo>
                  <a:lnTo>
                    <a:pt x="69125" y="574532"/>
                  </a:lnTo>
                  <a:lnTo>
                    <a:pt x="19067" y="708329"/>
                  </a:lnTo>
                  <a:lnTo>
                    <a:pt x="10598" y="708329"/>
                  </a:lnTo>
                  <a:lnTo>
                    <a:pt x="15247" y="718540"/>
                  </a:lnTo>
                  <a:lnTo>
                    <a:pt x="37890" y="718540"/>
                  </a:lnTo>
                  <a:lnTo>
                    <a:pt x="154596" y="762204"/>
                  </a:lnTo>
                  <a:lnTo>
                    <a:pt x="162541" y="779652"/>
                  </a:lnTo>
                  <a:lnTo>
                    <a:pt x="176929" y="779652"/>
                  </a:lnTo>
                  <a:lnTo>
                    <a:pt x="176232" y="780973"/>
                  </a:lnTo>
                  <a:lnTo>
                    <a:pt x="174809" y="782485"/>
                  </a:lnTo>
                  <a:lnTo>
                    <a:pt x="173057" y="783577"/>
                  </a:lnTo>
                  <a:lnTo>
                    <a:pt x="171076" y="784186"/>
                  </a:lnTo>
                  <a:lnTo>
                    <a:pt x="169005" y="784263"/>
                  </a:lnTo>
                  <a:close/>
                </a:path>
                <a:path w="1473200" h="784860">
                  <a:moveTo>
                    <a:pt x="69125" y="574532"/>
                  </a:moveTo>
                  <a:lnTo>
                    <a:pt x="61182" y="557098"/>
                  </a:lnTo>
                  <a:lnTo>
                    <a:pt x="75838" y="556590"/>
                  </a:lnTo>
                  <a:lnTo>
                    <a:pt x="69125" y="574532"/>
                  </a:lnTo>
                  <a:close/>
                </a:path>
                <a:path w="1473200" h="784860">
                  <a:moveTo>
                    <a:pt x="92983" y="617346"/>
                  </a:moveTo>
                  <a:lnTo>
                    <a:pt x="69125" y="574532"/>
                  </a:lnTo>
                  <a:lnTo>
                    <a:pt x="75838" y="556590"/>
                  </a:lnTo>
                  <a:lnTo>
                    <a:pt x="78405" y="556590"/>
                  </a:lnTo>
                  <a:lnTo>
                    <a:pt x="97685" y="598928"/>
                  </a:lnTo>
                  <a:lnTo>
                    <a:pt x="90456" y="602221"/>
                  </a:lnTo>
                  <a:lnTo>
                    <a:pt x="100972" y="606145"/>
                  </a:lnTo>
                  <a:lnTo>
                    <a:pt x="120124" y="606145"/>
                  </a:lnTo>
                  <a:lnTo>
                    <a:pt x="97035" y="616661"/>
                  </a:lnTo>
                  <a:lnTo>
                    <a:pt x="95053" y="617270"/>
                  </a:lnTo>
                  <a:lnTo>
                    <a:pt x="92983" y="617346"/>
                  </a:lnTo>
                  <a:close/>
                </a:path>
                <a:path w="1473200" h="784860">
                  <a:moveTo>
                    <a:pt x="100972" y="606145"/>
                  </a:moveTo>
                  <a:lnTo>
                    <a:pt x="90456" y="602221"/>
                  </a:lnTo>
                  <a:lnTo>
                    <a:pt x="97685" y="598928"/>
                  </a:lnTo>
                  <a:lnTo>
                    <a:pt x="100972" y="606145"/>
                  </a:lnTo>
                  <a:close/>
                </a:path>
                <a:path w="1473200" h="784860">
                  <a:moveTo>
                    <a:pt x="15247" y="718540"/>
                  </a:moveTo>
                  <a:lnTo>
                    <a:pt x="10598" y="708329"/>
                  </a:lnTo>
                  <a:lnTo>
                    <a:pt x="18027" y="711109"/>
                  </a:lnTo>
                  <a:lnTo>
                    <a:pt x="15247" y="718540"/>
                  </a:lnTo>
                  <a:close/>
                </a:path>
                <a:path w="1473200" h="784860">
                  <a:moveTo>
                    <a:pt x="18027" y="711109"/>
                  </a:moveTo>
                  <a:lnTo>
                    <a:pt x="10598" y="708329"/>
                  </a:lnTo>
                  <a:lnTo>
                    <a:pt x="19067" y="708329"/>
                  </a:lnTo>
                  <a:lnTo>
                    <a:pt x="18027" y="711109"/>
                  </a:lnTo>
                  <a:close/>
                </a:path>
                <a:path w="1473200" h="784860">
                  <a:moveTo>
                    <a:pt x="37890" y="718540"/>
                  </a:moveTo>
                  <a:lnTo>
                    <a:pt x="15247" y="718540"/>
                  </a:lnTo>
                  <a:lnTo>
                    <a:pt x="18027" y="711109"/>
                  </a:lnTo>
                  <a:lnTo>
                    <a:pt x="37890" y="718540"/>
                  </a:lnTo>
                  <a:close/>
                </a:path>
                <a:path w="1473200" h="784860">
                  <a:moveTo>
                    <a:pt x="147720" y="727938"/>
                  </a:moveTo>
                  <a:lnTo>
                    <a:pt x="151657" y="717423"/>
                  </a:lnTo>
                  <a:lnTo>
                    <a:pt x="154947" y="724647"/>
                  </a:lnTo>
                  <a:lnTo>
                    <a:pt x="147720" y="727938"/>
                  </a:lnTo>
                  <a:close/>
                </a:path>
                <a:path w="1473200" h="784860">
                  <a:moveTo>
                    <a:pt x="154947" y="724647"/>
                  </a:moveTo>
                  <a:lnTo>
                    <a:pt x="151657" y="717423"/>
                  </a:lnTo>
                  <a:lnTo>
                    <a:pt x="170810" y="717423"/>
                  </a:lnTo>
                  <a:lnTo>
                    <a:pt x="154947" y="724647"/>
                  </a:lnTo>
                  <a:close/>
                </a:path>
                <a:path w="1473200" h="784860">
                  <a:moveTo>
                    <a:pt x="156446" y="727938"/>
                  </a:moveTo>
                  <a:lnTo>
                    <a:pt x="147720" y="727938"/>
                  </a:lnTo>
                  <a:lnTo>
                    <a:pt x="154947" y="724647"/>
                  </a:lnTo>
                  <a:lnTo>
                    <a:pt x="156446" y="727938"/>
                  </a:lnTo>
                  <a:close/>
                </a:path>
                <a:path w="1473200" h="784860">
                  <a:moveTo>
                    <a:pt x="162541" y="779652"/>
                  </a:moveTo>
                  <a:lnTo>
                    <a:pt x="154596" y="762204"/>
                  </a:lnTo>
                  <a:lnTo>
                    <a:pt x="172549" y="768921"/>
                  </a:lnTo>
                  <a:lnTo>
                    <a:pt x="162541" y="779652"/>
                  </a:lnTo>
                  <a:close/>
                </a:path>
              </a:pathLst>
            </a:custGeom>
            <a:solidFill>
              <a:srgbClr val="6F9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547" y="3930396"/>
              <a:ext cx="3234055" cy="1477010"/>
            </a:xfrm>
            <a:custGeom>
              <a:avLst/>
              <a:gdLst/>
              <a:ahLst/>
              <a:cxnLst/>
              <a:rect l="l" t="t" r="r" b="b"/>
              <a:pathLst>
                <a:path w="3234054" h="1477010">
                  <a:moveTo>
                    <a:pt x="3233928" y="1476755"/>
                  </a:moveTo>
                  <a:lnTo>
                    <a:pt x="0" y="1476755"/>
                  </a:lnTo>
                  <a:lnTo>
                    <a:pt x="0" y="0"/>
                  </a:lnTo>
                  <a:lnTo>
                    <a:pt x="3233928" y="0"/>
                  </a:lnTo>
                  <a:lnTo>
                    <a:pt x="3233928" y="1476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737" y="3922712"/>
              <a:ext cx="3249295" cy="1492250"/>
            </a:xfrm>
            <a:custGeom>
              <a:avLst/>
              <a:gdLst/>
              <a:ahLst/>
              <a:cxnLst/>
              <a:rect l="l" t="t" r="r" b="b"/>
              <a:pathLst>
                <a:path w="3249295" h="1492250">
                  <a:moveTo>
                    <a:pt x="3241357" y="1492250"/>
                  </a:moveTo>
                  <a:lnTo>
                    <a:pt x="7937" y="1492250"/>
                  </a:lnTo>
                  <a:lnTo>
                    <a:pt x="5880" y="1491983"/>
                  </a:lnTo>
                  <a:lnTo>
                    <a:pt x="0" y="1484312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241357" y="0"/>
                  </a:lnTo>
                  <a:lnTo>
                    <a:pt x="3249295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1476375"/>
                  </a:lnTo>
                  <a:lnTo>
                    <a:pt x="7937" y="1476375"/>
                  </a:lnTo>
                  <a:lnTo>
                    <a:pt x="15875" y="1484312"/>
                  </a:lnTo>
                  <a:lnTo>
                    <a:pt x="3249295" y="1484312"/>
                  </a:lnTo>
                  <a:lnTo>
                    <a:pt x="3249028" y="1486369"/>
                  </a:lnTo>
                  <a:lnTo>
                    <a:pt x="3248228" y="1488274"/>
                  </a:lnTo>
                  <a:lnTo>
                    <a:pt x="3246970" y="1489925"/>
                  </a:lnTo>
                  <a:lnTo>
                    <a:pt x="3245319" y="1491183"/>
                  </a:lnTo>
                  <a:lnTo>
                    <a:pt x="3243414" y="1491983"/>
                  </a:lnTo>
                  <a:lnTo>
                    <a:pt x="3241357" y="1492250"/>
                  </a:lnTo>
                  <a:close/>
                </a:path>
                <a:path w="3249295" h="1492250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249295" h="1492250">
                  <a:moveTo>
                    <a:pt x="3233420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233420" y="7937"/>
                  </a:lnTo>
                  <a:lnTo>
                    <a:pt x="3233420" y="15875"/>
                  </a:lnTo>
                  <a:close/>
                </a:path>
                <a:path w="3249295" h="1492250">
                  <a:moveTo>
                    <a:pt x="3233420" y="1484312"/>
                  </a:moveTo>
                  <a:lnTo>
                    <a:pt x="3233420" y="7937"/>
                  </a:lnTo>
                  <a:lnTo>
                    <a:pt x="3241357" y="15875"/>
                  </a:lnTo>
                  <a:lnTo>
                    <a:pt x="3249295" y="15875"/>
                  </a:lnTo>
                  <a:lnTo>
                    <a:pt x="3249295" y="1476375"/>
                  </a:lnTo>
                  <a:lnTo>
                    <a:pt x="3241357" y="1476375"/>
                  </a:lnTo>
                  <a:lnTo>
                    <a:pt x="3233420" y="1484312"/>
                  </a:lnTo>
                  <a:close/>
                </a:path>
                <a:path w="3249295" h="1492250">
                  <a:moveTo>
                    <a:pt x="3249295" y="15875"/>
                  </a:moveTo>
                  <a:lnTo>
                    <a:pt x="3241357" y="15875"/>
                  </a:lnTo>
                  <a:lnTo>
                    <a:pt x="3233420" y="7937"/>
                  </a:lnTo>
                  <a:lnTo>
                    <a:pt x="3249295" y="7937"/>
                  </a:lnTo>
                  <a:lnTo>
                    <a:pt x="3249295" y="15875"/>
                  </a:lnTo>
                  <a:close/>
                </a:path>
                <a:path w="3249295" h="1492250">
                  <a:moveTo>
                    <a:pt x="15875" y="1484312"/>
                  </a:moveTo>
                  <a:lnTo>
                    <a:pt x="7937" y="1476375"/>
                  </a:lnTo>
                  <a:lnTo>
                    <a:pt x="15875" y="1476375"/>
                  </a:lnTo>
                  <a:lnTo>
                    <a:pt x="15875" y="1484312"/>
                  </a:lnTo>
                  <a:close/>
                </a:path>
                <a:path w="3249295" h="1492250">
                  <a:moveTo>
                    <a:pt x="3233420" y="1484312"/>
                  </a:moveTo>
                  <a:lnTo>
                    <a:pt x="15875" y="1484312"/>
                  </a:lnTo>
                  <a:lnTo>
                    <a:pt x="15875" y="1476375"/>
                  </a:lnTo>
                  <a:lnTo>
                    <a:pt x="3233420" y="1476375"/>
                  </a:lnTo>
                  <a:lnTo>
                    <a:pt x="3233420" y="1484312"/>
                  </a:lnTo>
                  <a:close/>
                </a:path>
                <a:path w="3249295" h="1492250">
                  <a:moveTo>
                    <a:pt x="3249295" y="1484312"/>
                  </a:moveTo>
                  <a:lnTo>
                    <a:pt x="3233420" y="1484312"/>
                  </a:lnTo>
                  <a:lnTo>
                    <a:pt x="3241357" y="1476375"/>
                  </a:lnTo>
                  <a:lnTo>
                    <a:pt x="3249295" y="1476375"/>
                  </a:lnTo>
                  <a:lnTo>
                    <a:pt x="3249295" y="1484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2415" y="3943984"/>
            <a:ext cx="30029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U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35" dirty="0">
                <a:latin typeface="Microsoft Sans Serif"/>
                <a:cs typeface="Microsoft Sans Serif"/>
              </a:rPr>
              <a:t>r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15" dirty="0">
                <a:latin typeface="Microsoft Sans Serif"/>
                <a:cs typeface="Microsoft Sans Serif"/>
              </a:rPr>
              <a:t>P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325" dirty="0">
                <a:latin typeface="Microsoft Sans Serif"/>
                <a:cs typeface="Microsoft Sans Serif"/>
              </a:rPr>
              <a:t>s</a:t>
            </a:r>
            <a:r>
              <a:rPr sz="1800" spc="-145" dirty="0">
                <a:latin typeface="Microsoft Sans Serif"/>
                <a:cs typeface="Microsoft Sans Serif"/>
              </a:rPr>
              <a:t>w</a:t>
            </a:r>
            <a:r>
              <a:rPr sz="1800" spc="-105" dirty="0">
                <a:latin typeface="Microsoft Sans Serif"/>
                <a:cs typeface="Microsoft Sans Serif"/>
              </a:rPr>
              <a:t>o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75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g  </a:t>
            </a:r>
            <a:r>
              <a:rPr sz="1800" spc="-120" dirty="0">
                <a:latin typeface="Microsoft Sans Serif"/>
                <a:cs typeface="Microsoft Sans Serif"/>
              </a:rPr>
              <a:t>Di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dapatkan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dapat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di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Copy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dan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415" dirty="0">
                <a:latin typeface="Microsoft Sans Serif"/>
                <a:cs typeface="Microsoft Sans Serif"/>
              </a:rPr>
              <a:t>P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m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A</a:t>
            </a:r>
            <a:r>
              <a:rPr sz="1800" spc="-180" dirty="0">
                <a:latin typeface="Microsoft Sans Serif"/>
                <a:cs typeface="Microsoft Sans Serif"/>
              </a:rPr>
              <a:t>w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p</a:t>
            </a:r>
            <a:r>
              <a:rPr sz="1800" spc="-20" dirty="0">
                <a:latin typeface="Microsoft Sans Serif"/>
                <a:cs typeface="Microsoft Sans Serif"/>
              </a:rPr>
              <a:t>li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  </a:t>
            </a:r>
            <a:r>
              <a:rPr sz="1800" spc="-105" dirty="0">
                <a:latin typeface="Microsoft Sans Serif"/>
                <a:cs typeface="Microsoft Sans Serif"/>
              </a:rPr>
              <a:t>Koperasi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19437" y="3409797"/>
            <a:ext cx="1352550" cy="627380"/>
          </a:xfrm>
          <a:custGeom>
            <a:avLst/>
            <a:gdLst/>
            <a:ahLst/>
            <a:cxnLst/>
            <a:rect l="l" t="t" r="r" b="b"/>
            <a:pathLst>
              <a:path w="1352550" h="627379">
                <a:moveTo>
                  <a:pt x="1245154" y="44993"/>
                </a:moveTo>
                <a:lnTo>
                  <a:pt x="1183703" y="37947"/>
                </a:lnTo>
                <a:lnTo>
                  <a:pt x="1166863" y="20167"/>
                </a:lnTo>
                <a:lnTo>
                  <a:pt x="1166897" y="18884"/>
                </a:lnTo>
                <a:lnTo>
                  <a:pt x="1184719" y="0"/>
                </a:lnTo>
                <a:lnTo>
                  <a:pt x="1188046" y="88"/>
                </a:lnTo>
                <a:lnTo>
                  <a:pt x="1332461" y="16649"/>
                </a:lnTo>
                <a:lnTo>
                  <a:pt x="1309674" y="16649"/>
                </a:lnTo>
                <a:lnTo>
                  <a:pt x="1245154" y="44993"/>
                </a:lnTo>
                <a:close/>
              </a:path>
              <a:path w="1352550" h="627379">
                <a:moveTo>
                  <a:pt x="1282716" y="49300"/>
                </a:moveTo>
                <a:lnTo>
                  <a:pt x="1245154" y="44993"/>
                </a:lnTo>
                <a:lnTo>
                  <a:pt x="1309674" y="16649"/>
                </a:lnTo>
                <a:lnTo>
                  <a:pt x="1312414" y="22885"/>
                </a:lnTo>
                <a:lnTo>
                  <a:pt x="1301927" y="22885"/>
                </a:lnTo>
                <a:lnTo>
                  <a:pt x="1282716" y="49300"/>
                </a:lnTo>
                <a:close/>
              </a:path>
              <a:path w="1352550" h="627379">
                <a:moveTo>
                  <a:pt x="1240828" y="160108"/>
                </a:moveTo>
                <a:lnTo>
                  <a:pt x="1220508" y="142430"/>
                </a:lnTo>
                <a:lnTo>
                  <a:pt x="1220558" y="139103"/>
                </a:lnTo>
                <a:lnTo>
                  <a:pt x="1260474" y="79883"/>
                </a:lnTo>
                <a:lnTo>
                  <a:pt x="1325003" y="51536"/>
                </a:lnTo>
                <a:lnTo>
                  <a:pt x="1309674" y="16649"/>
                </a:lnTo>
                <a:lnTo>
                  <a:pt x="1332461" y="16649"/>
                </a:lnTo>
                <a:lnTo>
                  <a:pt x="1351953" y="18884"/>
                </a:lnTo>
                <a:lnTo>
                  <a:pt x="1254912" y="152311"/>
                </a:lnTo>
                <a:lnTo>
                  <a:pt x="1244104" y="159588"/>
                </a:lnTo>
                <a:lnTo>
                  <a:pt x="1240828" y="160108"/>
                </a:lnTo>
                <a:close/>
              </a:path>
              <a:path w="1352550" h="627379">
                <a:moveTo>
                  <a:pt x="1315173" y="53022"/>
                </a:moveTo>
                <a:lnTo>
                  <a:pt x="1282716" y="49300"/>
                </a:lnTo>
                <a:lnTo>
                  <a:pt x="1301927" y="22885"/>
                </a:lnTo>
                <a:lnTo>
                  <a:pt x="1315173" y="53022"/>
                </a:lnTo>
                <a:close/>
              </a:path>
              <a:path w="1352550" h="627379">
                <a:moveTo>
                  <a:pt x="1321621" y="53022"/>
                </a:moveTo>
                <a:lnTo>
                  <a:pt x="1315173" y="53022"/>
                </a:lnTo>
                <a:lnTo>
                  <a:pt x="1301927" y="22885"/>
                </a:lnTo>
                <a:lnTo>
                  <a:pt x="1312414" y="22885"/>
                </a:lnTo>
                <a:lnTo>
                  <a:pt x="1325003" y="51536"/>
                </a:lnTo>
                <a:lnTo>
                  <a:pt x="1321621" y="53022"/>
                </a:lnTo>
                <a:close/>
              </a:path>
              <a:path w="1352550" h="627379">
                <a:moveTo>
                  <a:pt x="15316" y="626872"/>
                </a:moveTo>
                <a:lnTo>
                  <a:pt x="0" y="591997"/>
                </a:lnTo>
                <a:lnTo>
                  <a:pt x="1245154" y="44993"/>
                </a:lnTo>
                <a:lnTo>
                  <a:pt x="1282716" y="49300"/>
                </a:lnTo>
                <a:lnTo>
                  <a:pt x="1260474" y="79883"/>
                </a:lnTo>
                <a:lnTo>
                  <a:pt x="15316" y="626872"/>
                </a:lnTo>
                <a:close/>
              </a:path>
              <a:path w="1352550" h="627379">
                <a:moveTo>
                  <a:pt x="1260474" y="79883"/>
                </a:moveTo>
                <a:lnTo>
                  <a:pt x="1282716" y="49300"/>
                </a:lnTo>
                <a:lnTo>
                  <a:pt x="1315173" y="53022"/>
                </a:lnTo>
                <a:lnTo>
                  <a:pt x="1321621" y="53022"/>
                </a:lnTo>
                <a:lnTo>
                  <a:pt x="1260474" y="79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92441-227A-FD95-7F7E-E65BD3F5B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11811000" cy="4860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101BE-9430-3663-6DFC-C56F8EAF4A44}"/>
              </a:ext>
            </a:extLst>
          </p:cNvPr>
          <p:cNvSpPr txBox="1"/>
          <p:nvPr/>
        </p:nvSpPr>
        <p:spPr>
          <a:xfrm>
            <a:off x="6956263" y="2971800"/>
            <a:ext cx="233147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Login </a:t>
            </a:r>
            <a:r>
              <a:rPr lang="en-US" dirty="0" err="1"/>
              <a:t>sukses</a:t>
            </a: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Password </a:t>
            </a:r>
            <a:r>
              <a:rPr lang="en-US" dirty="0" err="1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66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2809241"/>
            <a:ext cx="4572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u="heavy" spc="-7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T</a:t>
            </a:r>
            <a:r>
              <a:rPr sz="5400" i="1" u="heavy" spc="-5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E</a:t>
            </a:r>
            <a:r>
              <a:rPr sz="5400" i="1" u="heavy" spc="-4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R</a:t>
            </a:r>
            <a:r>
              <a:rPr sz="5400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I</a:t>
            </a:r>
            <a:r>
              <a:rPr sz="5400" i="1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M</a:t>
            </a:r>
            <a:r>
              <a:rPr lang="en-US" sz="5400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A</a:t>
            </a:r>
            <a:r>
              <a:rPr sz="5400" i="1" u="heavy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 </a:t>
            </a:r>
            <a:r>
              <a:rPr sz="5400" i="1" u="heavy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K</a:t>
            </a:r>
            <a:r>
              <a:rPr sz="5400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A</a:t>
            </a:r>
            <a:r>
              <a:rPr sz="5400" i="1" u="heavy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S</a:t>
            </a:r>
            <a:r>
              <a:rPr sz="5400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I</a:t>
            </a:r>
            <a:r>
              <a:rPr sz="5400" i="1" u="heavy" spc="-2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lgerian" panose="04020705040A02060702" pitchFamily="82" charset="0"/>
                <a:cs typeface="Trebuchet MS"/>
              </a:rPr>
              <a:t>H</a:t>
            </a:r>
            <a:endParaRPr sz="5400" dirty="0">
              <a:latin typeface="Algerian" panose="04020705040A02060702" pitchFamily="82" charset="0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68651" y="4751832"/>
              <a:ext cx="2772410" cy="830580"/>
            </a:xfrm>
            <a:custGeom>
              <a:avLst/>
              <a:gdLst/>
              <a:ahLst/>
              <a:cxnLst/>
              <a:rect l="l" t="t" r="r" b="b"/>
              <a:pathLst>
                <a:path w="2772410" h="830579">
                  <a:moveTo>
                    <a:pt x="2772155" y="830580"/>
                  </a:moveTo>
                  <a:lnTo>
                    <a:pt x="0" y="830580"/>
                  </a:lnTo>
                  <a:lnTo>
                    <a:pt x="0" y="0"/>
                  </a:lnTo>
                  <a:lnTo>
                    <a:pt x="2772155" y="0"/>
                  </a:lnTo>
                  <a:lnTo>
                    <a:pt x="2772155" y="830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0968" y="4743132"/>
              <a:ext cx="2787650" cy="847090"/>
            </a:xfrm>
            <a:custGeom>
              <a:avLst/>
              <a:gdLst/>
              <a:ahLst/>
              <a:cxnLst/>
              <a:rect l="l" t="t" r="r" b="b"/>
              <a:pathLst>
                <a:path w="2787650" h="847089">
                  <a:moveTo>
                    <a:pt x="2779331" y="846874"/>
                  </a:moveTo>
                  <a:lnTo>
                    <a:pt x="7937" y="846874"/>
                  </a:lnTo>
                  <a:lnTo>
                    <a:pt x="5880" y="846607"/>
                  </a:lnTo>
                  <a:lnTo>
                    <a:pt x="0" y="838936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2779331" y="0"/>
                  </a:lnTo>
                  <a:lnTo>
                    <a:pt x="2787269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830999"/>
                  </a:lnTo>
                  <a:lnTo>
                    <a:pt x="7937" y="830999"/>
                  </a:lnTo>
                  <a:lnTo>
                    <a:pt x="15875" y="838936"/>
                  </a:lnTo>
                  <a:lnTo>
                    <a:pt x="2787269" y="838936"/>
                  </a:lnTo>
                  <a:lnTo>
                    <a:pt x="2787002" y="840993"/>
                  </a:lnTo>
                  <a:lnTo>
                    <a:pt x="2786202" y="842899"/>
                  </a:lnTo>
                  <a:lnTo>
                    <a:pt x="2784944" y="844550"/>
                  </a:lnTo>
                  <a:lnTo>
                    <a:pt x="2783293" y="845807"/>
                  </a:lnTo>
                  <a:lnTo>
                    <a:pt x="2781388" y="846607"/>
                  </a:lnTo>
                  <a:lnTo>
                    <a:pt x="2779331" y="846874"/>
                  </a:lnTo>
                  <a:close/>
                </a:path>
                <a:path w="2787650" h="847089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2787650" h="847089">
                  <a:moveTo>
                    <a:pt x="2771394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2771394" y="7937"/>
                  </a:lnTo>
                  <a:lnTo>
                    <a:pt x="2771394" y="15875"/>
                  </a:lnTo>
                  <a:close/>
                </a:path>
                <a:path w="2787650" h="847089">
                  <a:moveTo>
                    <a:pt x="2771394" y="838936"/>
                  </a:moveTo>
                  <a:lnTo>
                    <a:pt x="2771394" y="7937"/>
                  </a:lnTo>
                  <a:lnTo>
                    <a:pt x="2779331" y="15875"/>
                  </a:lnTo>
                  <a:lnTo>
                    <a:pt x="2787269" y="15875"/>
                  </a:lnTo>
                  <a:lnTo>
                    <a:pt x="2787269" y="830999"/>
                  </a:lnTo>
                  <a:lnTo>
                    <a:pt x="2779331" y="830999"/>
                  </a:lnTo>
                  <a:lnTo>
                    <a:pt x="2771394" y="838936"/>
                  </a:lnTo>
                  <a:close/>
                </a:path>
                <a:path w="2787650" h="847089">
                  <a:moveTo>
                    <a:pt x="2787269" y="15875"/>
                  </a:moveTo>
                  <a:lnTo>
                    <a:pt x="2779331" y="15875"/>
                  </a:lnTo>
                  <a:lnTo>
                    <a:pt x="2771394" y="7937"/>
                  </a:lnTo>
                  <a:lnTo>
                    <a:pt x="2787269" y="7937"/>
                  </a:lnTo>
                  <a:lnTo>
                    <a:pt x="2787269" y="15875"/>
                  </a:lnTo>
                  <a:close/>
                </a:path>
                <a:path w="2787650" h="847089">
                  <a:moveTo>
                    <a:pt x="15875" y="838936"/>
                  </a:moveTo>
                  <a:lnTo>
                    <a:pt x="7937" y="830999"/>
                  </a:lnTo>
                  <a:lnTo>
                    <a:pt x="15875" y="830999"/>
                  </a:lnTo>
                  <a:lnTo>
                    <a:pt x="15875" y="838936"/>
                  </a:lnTo>
                  <a:close/>
                </a:path>
                <a:path w="2787650" h="847089">
                  <a:moveTo>
                    <a:pt x="2771394" y="838936"/>
                  </a:moveTo>
                  <a:lnTo>
                    <a:pt x="15875" y="838936"/>
                  </a:lnTo>
                  <a:lnTo>
                    <a:pt x="15875" y="830999"/>
                  </a:lnTo>
                  <a:lnTo>
                    <a:pt x="2771394" y="830999"/>
                  </a:lnTo>
                  <a:lnTo>
                    <a:pt x="2771394" y="838936"/>
                  </a:lnTo>
                  <a:close/>
                </a:path>
                <a:path w="2787650" h="847089">
                  <a:moveTo>
                    <a:pt x="2787269" y="838936"/>
                  </a:moveTo>
                  <a:lnTo>
                    <a:pt x="2771394" y="838936"/>
                  </a:lnTo>
                  <a:lnTo>
                    <a:pt x="2779331" y="830999"/>
                  </a:lnTo>
                  <a:lnTo>
                    <a:pt x="2787269" y="830999"/>
                  </a:lnTo>
                  <a:lnTo>
                    <a:pt x="2787269" y="838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47645" y="4776470"/>
            <a:ext cx="2532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Masukan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email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dan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Password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yang telah</a:t>
            </a:r>
            <a:r>
              <a:rPr sz="1200" b="1" dirty="0">
                <a:latin typeface="Arial"/>
                <a:cs typeface="Arial"/>
              </a:rPr>
              <a:t> di</a:t>
            </a:r>
            <a:r>
              <a:rPr sz="1200" b="1" spc="-5" dirty="0">
                <a:latin typeface="Arial"/>
                <a:cs typeface="Arial"/>
              </a:rPr>
              <a:t> dapat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dan click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Captcha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jika data sudah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benar lalu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Login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0665" y="3133724"/>
            <a:ext cx="1824355" cy="2283460"/>
          </a:xfrm>
          <a:custGeom>
            <a:avLst/>
            <a:gdLst/>
            <a:ahLst/>
            <a:cxnLst/>
            <a:rect l="l" t="t" r="r" b="b"/>
            <a:pathLst>
              <a:path w="1824354" h="2283460">
                <a:moveTo>
                  <a:pt x="1718259" y="1554480"/>
                </a:moveTo>
                <a:lnTo>
                  <a:pt x="1687055" y="1546402"/>
                </a:lnTo>
                <a:lnTo>
                  <a:pt x="1558544" y="1513128"/>
                </a:lnTo>
                <a:lnTo>
                  <a:pt x="1555267" y="1512582"/>
                </a:lnTo>
                <a:lnTo>
                  <a:pt x="1534782" y="1530070"/>
                </a:lnTo>
                <a:lnTo>
                  <a:pt x="1534807" y="1533398"/>
                </a:lnTo>
                <a:lnTo>
                  <a:pt x="1608874" y="1565529"/>
                </a:lnTo>
                <a:lnTo>
                  <a:pt x="14465" y="2014931"/>
                </a:lnTo>
                <a:lnTo>
                  <a:pt x="24803" y="2051608"/>
                </a:lnTo>
                <a:lnTo>
                  <a:pt x="1619224" y="1602193"/>
                </a:lnTo>
                <a:lnTo>
                  <a:pt x="1576247" y="1646682"/>
                </a:lnTo>
                <a:lnTo>
                  <a:pt x="1574152" y="1649272"/>
                </a:lnTo>
                <a:lnTo>
                  <a:pt x="1572539" y="1652168"/>
                </a:lnTo>
                <a:lnTo>
                  <a:pt x="1571459" y="1655318"/>
                </a:lnTo>
                <a:lnTo>
                  <a:pt x="1570939" y="1658594"/>
                </a:lnTo>
                <a:lnTo>
                  <a:pt x="1571002" y="1661909"/>
                </a:lnTo>
                <a:lnTo>
                  <a:pt x="1588617" y="1678927"/>
                </a:lnTo>
                <a:lnTo>
                  <a:pt x="1591932" y="1678863"/>
                </a:lnTo>
                <a:lnTo>
                  <a:pt x="1595183" y="1678228"/>
                </a:lnTo>
                <a:lnTo>
                  <a:pt x="1598295" y="1677047"/>
                </a:lnTo>
                <a:lnTo>
                  <a:pt x="1601139" y="1675333"/>
                </a:lnTo>
                <a:lnTo>
                  <a:pt x="1603654" y="1673148"/>
                </a:lnTo>
                <a:lnTo>
                  <a:pt x="1718259" y="1554480"/>
                </a:lnTo>
                <a:close/>
              </a:path>
              <a:path w="1824354" h="2283460">
                <a:moveTo>
                  <a:pt x="1736674" y="0"/>
                </a:moveTo>
                <a:lnTo>
                  <a:pt x="1576539" y="39712"/>
                </a:lnTo>
                <a:lnTo>
                  <a:pt x="1562125" y="59512"/>
                </a:lnTo>
                <a:lnTo>
                  <a:pt x="1562633" y="62788"/>
                </a:lnTo>
                <a:lnTo>
                  <a:pt x="1582420" y="77216"/>
                </a:lnTo>
                <a:lnTo>
                  <a:pt x="1585709" y="76695"/>
                </a:lnTo>
                <a:lnTo>
                  <a:pt x="1645754" y="61810"/>
                </a:lnTo>
                <a:lnTo>
                  <a:pt x="0" y="1661464"/>
                </a:lnTo>
                <a:lnTo>
                  <a:pt x="26568" y="1688795"/>
                </a:lnTo>
                <a:lnTo>
                  <a:pt x="1672297" y="89141"/>
                </a:lnTo>
                <a:lnTo>
                  <a:pt x="1655724" y="148717"/>
                </a:lnTo>
                <a:lnTo>
                  <a:pt x="1655114" y="151980"/>
                </a:lnTo>
                <a:lnTo>
                  <a:pt x="1655076" y="155308"/>
                </a:lnTo>
                <a:lnTo>
                  <a:pt x="1655622" y="158584"/>
                </a:lnTo>
                <a:lnTo>
                  <a:pt x="1675536" y="172821"/>
                </a:lnTo>
                <a:lnTo>
                  <a:pt x="1678825" y="172275"/>
                </a:lnTo>
                <a:lnTo>
                  <a:pt x="1733130" y="12687"/>
                </a:lnTo>
                <a:lnTo>
                  <a:pt x="1736674" y="0"/>
                </a:lnTo>
                <a:close/>
              </a:path>
              <a:path w="1824354" h="2283460">
                <a:moveTo>
                  <a:pt x="1776044" y="2193925"/>
                </a:moveTo>
                <a:lnTo>
                  <a:pt x="1743176" y="2175751"/>
                </a:lnTo>
                <a:lnTo>
                  <a:pt x="1631670" y="2114080"/>
                </a:lnTo>
                <a:lnTo>
                  <a:pt x="1628635" y="2112734"/>
                </a:lnTo>
                <a:lnTo>
                  <a:pt x="1625396" y="2111933"/>
                </a:lnTo>
                <a:lnTo>
                  <a:pt x="1622094" y="2111705"/>
                </a:lnTo>
                <a:lnTo>
                  <a:pt x="1618792" y="2112060"/>
                </a:lnTo>
                <a:lnTo>
                  <a:pt x="1603400" y="2131110"/>
                </a:lnTo>
                <a:lnTo>
                  <a:pt x="1603756" y="2134412"/>
                </a:lnTo>
                <a:lnTo>
                  <a:pt x="1667357" y="2177377"/>
                </a:lnTo>
                <a:lnTo>
                  <a:pt x="58572" y="2214245"/>
                </a:lnTo>
                <a:lnTo>
                  <a:pt x="59436" y="2252345"/>
                </a:lnTo>
                <a:lnTo>
                  <a:pt x="1668221" y="2215464"/>
                </a:lnTo>
                <a:lnTo>
                  <a:pt x="1615516" y="2247836"/>
                </a:lnTo>
                <a:lnTo>
                  <a:pt x="1606461" y="2264587"/>
                </a:lnTo>
                <a:lnTo>
                  <a:pt x="1606842" y="2267889"/>
                </a:lnTo>
                <a:lnTo>
                  <a:pt x="1626031" y="2283117"/>
                </a:lnTo>
                <a:lnTo>
                  <a:pt x="1629308" y="2282736"/>
                </a:lnTo>
                <a:lnTo>
                  <a:pt x="1632508" y="2281783"/>
                </a:lnTo>
                <a:lnTo>
                  <a:pt x="1635480" y="2280297"/>
                </a:lnTo>
                <a:lnTo>
                  <a:pt x="1776044" y="2193925"/>
                </a:lnTo>
                <a:close/>
              </a:path>
              <a:path w="1824354" h="2283460">
                <a:moveTo>
                  <a:pt x="1824304" y="800100"/>
                </a:moveTo>
                <a:lnTo>
                  <a:pt x="1659343" y="797572"/>
                </a:lnTo>
                <a:lnTo>
                  <a:pt x="1656029" y="797801"/>
                </a:lnTo>
                <a:lnTo>
                  <a:pt x="1652803" y="798614"/>
                </a:lnTo>
                <a:lnTo>
                  <a:pt x="1639989" y="816317"/>
                </a:lnTo>
                <a:lnTo>
                  <a:pt x="1640243" y="819632"/>
                </a:lnTo>
                <a:lnTo>
                  <a:pt x="1720608" y="836612"/>
                </a:lnTo>
                <a:lnTo>
                  <a:pt x="19177" y="1794421"/>
                </a:lnTo>
                <a:lnTo>
                  <a:pt x="37871" y="1827618"/>
                </a:lnTo>
                <a:lnTo>
                  <a:pt x="1739290" y="869810"/>
                </a:lnTo>
                <a:lnTo>
                  <a:pt x="1708010" y="923188"/>
                </a:lnTo>
                <a:lnTo>
                  <a:pt x="1706600" y="926185"/>
                </a:lnTo>
                <a:lnTo>
                  <a:pt x="1705724" y="929386"/>
                </a:lnTo>
                <a:lnTo>
                  <a:pt x="1705419" y="932700"/>
                </a:lnTo>
                <a:lnTo>
                  <a:pt x="1705686" y="936002"/>
                </a:lnTo>
                <a:lnTo>
                  <a:pt x="1724342" y="951865"/>
                </a:lnTo>
                <a:lnTo>
                  <a:pt x="1727657" y="951598"/>
                </a:lnTo>
                <a:lnTo>
                  <a:pt x="1823161" y="802043"/>
                </a:lnTo>
                <a:lnTo>
                  <a:pt x="1824304" y="800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5"/>
            <a:ext cx="12190730" cy="6852284"/>
            <a:chOff x="0" y="6095"/>
            <a:chExt cx="12190730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5"/>
              <a:ext cx="12190476" cy="68519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49029" y="1496301"/>
              <a:ext cx="2663190" cy="385445"/>
            </a:xfrm>
            <a:custGeom>
              <a:avLst/>
              <a:gdLst/>
              <a:ahLst/>
              <a:cxnLst/>
              <a:rect l="l" t="t" r="r" b="b"/>
              <a:pathLst>
                <a:path w="2663190" h="385444">
                  <a:moveTo>
                    <a:pt x="2654820" y="385203"/>
                  </a:moveTo>
                  <a:lnTo>
                    <a:pt x="7937" y="385203"/>
                  </a:lnTo>
                  <a:lnTo>
                    <a:pt x="5880" y="384936"/>
                  </a:lnTo>
                  <a:lnTo>
                    <a:pt x="0" y="377266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2654820" y="0"/>
                  </a:lnTo>
                  <a:lnTo>
                    <a:pt x="2662758" y="7937"/>
                  </a:lnTo>
                  <a:lnTo>
                    <a:pt x="15875" y="7937"/>
                  </a:lnTo>
                  <a:lnTo>
                    <a:pt x="7937" y="15874"/>
                  </a:lnTo>
                  <a:lnTo>
                    <a:pt x="15875" y="15874"/>
                  </a:lnTo>
                  <a:lnTo>
                    <a:pt x="15875" y="369328"/>
                  </a:lnTo>
                  <a:lnTo>
                    <a:pt x="7937" y="369328"/>
                  </a:lnTo>
                  <a:lnTo>
                    <a:pt x="15875" y="377266"/>
                  </a:lnTo>
                  <a:lnTo>
                    <a:pt x="2662758" y="377266"/>
                  </a:lnTo>
                  <a:lnTo>
                    <a:pt x="2662478" y="379323"/>
                  </a:lnTo>
                  <a:lnTo>
                    <a:pt x="2661691" y="381241"/>
                  </a:lnTo>
                  <a:lnTo>
                    <a:pt x="2660434" y="382879"/>
                  </a:lnTo>
                  <a:lnTo>
                    <a:pt x="2658783" y="384136"/>
                  </a:lnTo>
                  <a:lnTo>
                    <a:pt x="2656865" y="384936"/>
                  </a:lnTo>
                  <a:lnTo>
                    <a:pt x="2654820" y="385203"/>
                  </a:lnTo>
                  <a:close/>
                </a:path>
                <a:path w="2663190" h="385444">
                  <a:moveTo>
                    <a:pt x="15875" y="15874"/>
                  </a:moveTo>
                  <a:lnTo>
                    <a:pt x="7937" y="15874"/>
                  </a:lnTo>
                  <a:lnTo>
                    <a:pt x="15875" y="7937"/>
                  </a:lnTo>
                  <a:lnTo>
                    <a:pt x="15875" y="15874"/>
                  </a:lnTo>
                  <a:close/>
                </a:path>
                <a:path w="2663190" h="385444">
                  <a:moveTo>
                    <a:pt x="2646883" y="15874"/>
                  </a:moveTo>
                  <a:lnTo>
                    <a:pt x="15875" y="15874"/>
                  </a:lnTo>
                  <a:lnTo>
                    <a:pt x="15875" y="7937"/>
                  </a:lnTo>
                  <a:lnTo>
                    <a:pt x="2646883" y="7937"/>
                  </a:lnTo>
                  <a:lnTo>
                    <a:pt x="2646883" y="15874"/>
                  </a:lnTo>
                  <a:close/>
                </a:path>
                <a:path w="2663190" h="385444">
                  <a:moveTo>
                    <a:pt x="2646883" y="377266"/>
                  </a:moveTo>
                  <a:lnTo>
                    <a:pt x="2646883" y="7937"/>
                  </a:lnTo>
                  <a:lnTo>
                    <a:pt x="2654820" y="15874"/>
                  </a:lnTo>
                  <a:lnTo>
                    <a:pt x="2662758" y="15874"/>
                  </a:lnTo>
                  <a:lnTo>
                    <a:pt x="2662758" y="369328"/>
                  </a:lnTo>
                  <a:lnTo>
                    <a:pt x="2654820" y="369328"/>
                  </a:lnTo>
                  <a:lnTo>
                    <a:pt x="2646883" y="377266"/>
                  </a:lnTo>
                  <a:close/>
                </a:path>
                <a:path w="2663190" h="385444">
                  <a:moveTo>
                    <a:pt x="2662758" y="15874"/>
                  </a:moveTo>
                  <a:lnTo>
                    <a:pt x="2654820" y="15874"/>
                  </a:lnTo>
                  <a:lnTo>
                    <a:pt x="2646883" y="7937"/>
                  </a:lnTo>
                  <a:lnTo>
                    <a:pt x="2662758" y="7937"/>
                  </a:lnTo>
                  <a:lnTo>
                    <a:pt x="2662758" y="15874"/>
                  </a:lnTo>
                  <a:close/>
                </a:path>
                <a:path w="2663190" h="385444">
                  <a:moveTo>
                    <a:pt x="15875" y="377266"/>
                  </a:moveTo>
                  <a:lnTo>
                    <a:pt x="7937" y="369328"/>
                  </a:lnTo>
                  <a:lnTo>
                    <a:pt x="15875" y="369328"/>
                  </a:lnTo>
                  <a:lnTo>
                    <a:pt x="15875" y="377266"/>
                  </a:lnTo>
                  <a:close/>
                </a:path>
                <a:path w="2663190" h="385444">
                  <a:moveTo>
                    <a:pt x="2646883" y="377266"/>
                  </a:moveTo>
                  <a:lnTo>
                    <a:pt x="15875" y="377266"/>
                  </a:lnTo>
                  <a:lnTo>
                    <a:pt x="15875" y="369328"/>
                  </a:lnTo>
                  <a:lnTo>
                    <a:pt x="2646883" y="369328"/>
                  </a:lnTo>
                  <a:lnTo>
                    <a:pt x="2646883" y="377266"/>
                  </a:lnTo>
                  <a:close/>
                </a:path>
                <a:path w="2663190" h="385444">
                  <a:moveTo>
                    <a:pt x="2662758" y="377266"/>
                  </a:moveTo>
                  <a:lnTo>
                    <a:pt x="2646883" y="377266"/>
                  </a:lnTo>
                  <a:lnTo>
                    <a:pt x="2654820" y="369328"/>
                  </a:lnTo>
                  <a:lnTo>
                    <a:pt x="2662758" y="369328"/>
                  </a:lnTo>
                  <a:lnTo>
                    <a:pt x="2662758" y="3772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35707" y="1525828"/>
            <a:ext cx="246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Lengkapi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Data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Koperasi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93970" y="5067096"/>
            <a:ext cx="5721350" cy="1770380"/>
          </a:xfrm>
          <a:custGeom>
            <a:avLst/>
            <a:gdLst/>
            <a:ahLst/>
            <a:cxnLst/>
            <a:rect l="l" t="t" r="r" b="b"/>
            <a:pathLst>
              <a:path w="5721350" h="1770379">
                <a:moveTo>
                  <a:pt x="4301109" y="561797"/>
                </a:moveTo>
                <a:lnTo>
                  <a:pt x="4293171" y="553859"/>
                </a:lnTo>
                <a:lnTo>
                  <a:pt x="4285234" y="553859"/>
                </a:lnTo>
                <a:lnTo>
                  <a:pt x="4285234" y="569734"/>
                </a:lnTo>
                <a:lnTo>
                  <a:pt x="4285234" y="1754187"/>
                </a:lnTo>
                <a:lnTo>
                  <a:pt x="1632331" y="1754187"/>
                </a:lnTo>
                <a:lnTo>
                  <a:pt x="1632331" y="569734"/>
                </a:lnTo>
                <a:lnTo>
                  <a:pt x="4285234" y="569734"/>
                </a:lnTo>
                <a:lnTo>
                  <a:pt x="4285234" y="553859"/>
                </a:lnTo>
                <a:lnTo>
                  <a:pt x="1624393" y="553859"/>
                </a:lnTo>
                <a:lnTo>
                  <a:pt x="1622348" y="554126"/>
                </a:lnTo>
                <a:lnTo>
                  <a:pt x="1616456" y="561797"/>
                </a:lnTo>
                <a:lnTo>
                  <a:pt x="1616456" y="1762125"/>
                </a:lnTo>
                <a:lnTo>
                  <a:pt x="1624393" y="1770062"/>
                </a:lnTo>
                <a:lnTo>
                  <a:pt x="4293171" y="1770062"/>
                </a:lnTo>
                <a:lnTo>
                  <a:pt x="4301109" y="1762125"/>
                </a:lnTo>
                <a:lnTo>
                  <a:pt x="4301109" y="1754187"/>
                </a:lnTo>
                <a:lnTo>
                  <a:pt x="4301109" y="569734"/>
                </a:lnTo>
                <a:lnTo>
                  <a:pt x="4301109" y="561797"/>
                </a:lnTo>
                <a:close/>
              </a:path>
              <a:path w="5721350" h="1770379">
                <a:moveTo>
                  <a:pt x="5720956" y="7937"/>
                </a:moveTo>
                <a:lnTo>
                  <a:pt x="5713019" y="0"/>
                </a:lnTo>
                <a:lnTo>
                  <a:pt x="5705081" y="0"/>
                </a:lnTo>
                <a:lnTo>
                  <a:pt x="5705081" y="15875"/>
                </a:lnTo>
                <a:lnTo>
                  <a:pt x="5705081" y="369328"/>
                </a:lnTo>
                <a:lnTo>
                  <a:pt x="15875" y="369328"/>
                </a:lnTo>
                <a:lnTo>
                  <a:pt x="15875" y="15875"/>
                </a:lnTo>
                <a:lnTo>
                  <a:pt x="5705081" y="15875"/>
                </a:lnTo>
                <a:lnTo>
                  <a:pt x="5705081" y="0"/>
                </a:lnTo>
                <a:lnTo>
                  <a:pt x="7937" y="0"/>
                </a:lnTo>
                <a:lnTo>
                  <a:pt x="5880" y="266"/>
                </a:lnTo>
                <a:lnTo>
                  <a:pt x="0" y="7937"/>
                </a:lnTo>
                <a:lnTo>
                  <a:pt x="0" y="377266"/>
                </a:lnTo>
                <a:lnTo>
                  <a:pt x="7937" y="385203"/>
                </a:lnTo>
                <a:lnTo>
                  <a:pt x="5713019" y="385203"/>
                </a:lnTo>
                <a:lnTo>
                  <a:pt x="5720956" y="377266"/>
                </a:lnTo>
                <a:lnTo>
                  <a:pt x="5720956" y="369328"/>
                </a:lnTo>
                <a:lnTo>
                  <a:pt x="5720956" y="15875"/>
                </a:lnTo>
                <a:lnTo>
                  <a:pt x="5720956" y="7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80647" y="5096624"/>
            <a:ext cx="4597400" cy="167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Klik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Simpan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jika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Data yang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 </a:t>
            </a:r>
            <a:r>
              <a:rPr sz="1800" dirty="0">
                <a:latin typeface="Arial MT"/>
                <a:cs typeface="Arial MT"/>
              </a:rPr>
              <a:t>isi</a:t>
            </a:r>
            <a:r>
              <a:rPr sz="1800" spc="-5" dirty="0">
                <a:latin typeface="Arial MT"/>
                <a:cs typeface="Arial MT"/>
              </a:rPr>
              <a:t> sudah benar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 MT"/>
              <a:cs typeface="Arial MT"/>
            </a:endParaRPr>
          </a:p>
          <a:p>
            <a:pPr marL="1628775" marR="864869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Disini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terdapat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menu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untuk mengganti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Password </a:t>
            </a:r>
            <a:r>
              <a:rPr sz="1800" dirty="0">
                <a:latin typeface="Arial MT"/>
                <a:cs typeface="Arial MT"/>
              </a:rPr>
              <a:t>jika </a:t>
            </a:r>
            <a:r>
              <a:rPr sz="1800" spc="-5" dirty="0">
                <a:latin typeface="Arial MT"/>
                <a:cs typeface="Arial MT"/>
              </a:rPr>
              <a:t>sandi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ingin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 rubah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70710" y="486841"/>
            <a:ext cx="8380095" cy="5788660"/>
            <a:chOff x="1870710" y="486841"/>
            <a:chExt cx="8380095" cy="5788660"/>
          </a:xfrm>
        </p:grpSpPr>
        <p:sp>
          <p:nvSpPr>
            <p:cNvPr id="9" name="object 9"/>
            <p:cNvSpPr/>
            <p:nvPr/>
          </p:nvSpPr>
          <p:spPr>
            <a:xfrm>
              <a:off x="2617787" y="1050607"/>
              <a:ext cx="5281930" cy="3905250"/>
            </a:xfrm>
            <a:custGeom>
              <a:avLst/>
              <a:gdLst/>
              <a:ahLst/>
              <a:cxnLst/>
              <a:rect l="l" t="t" r="r" b="b"/>
              <a:pathLst>
                <a:path w="5281930" h="3905250">
                  <a:moveTo>
                    <a:pt x="5273992" y="3905250"/>
                  </a:moveTo>
                  <a:lnTo>
                    <a:pt x="7937" y="3905250"/>
                  </a:lnTo>
                  <a:lnTo>
                    <a:pt x="5880" y="3904983"/>
                  </a:lnTo>
                  <a:lnTo>
                    <a:pt x="0" y="3897312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5273992" y="0"/>
                  </a:lnTo>
                  <a:lnTo>
                    <a:pt x="5281930" y="7937"/>
                  </a:lnTo>
                  <a:lnTo>
                    <a:pt x="15875" y="7937"/>
                  </a:lnTo>
                  <a:lnTo>
                    <a:pt x="7937" y="15874"/>
                  </a:lnTo>
                  <a:lnTo>
                    <a:pt x="15875" y="15874"/>
                  </a:lnTo>
                  <a:lnTo>
                    <a:pt x="15875" y="3889375"/>
                  </a:lnTo>
                  <a:lnTo>
                    <a:pt x="7937" y="3889375"/>
                  </a:lnTo>
                  <a:lnTo>
                    <a:pt x="15875" y="3897312"/>
                  </a:lnTo>
                  <a:lnTo>
                    <a:pt x="5281930" y="3897312"/>
                  </a:lnTo>
                  <a:lnTo>
                    <a:pt x="5281663" y="3899369"/>
                  </a:lnTo>
                  <a:lnTo>
                    <a:pt x="5280863" y="3901274"/>
                  </a:lnTo>
                  <a:lnTo>
                    <a:pt x="5279605" y="3902925"/>
                  </a:lnTo>
                  <a:lnTo>
                    <a:pt x="5277954" y="3904183"/>
                  </a:lnTo>
                  <a:lnTo>
                    <a:pt x="5276049" y="3904983"/>
                  </a:lnTo>
                  <a:lnTo>
                    <a:pt x="5273992" y="3905250"/>
                  </a:lnTo>
                  <a:close/>
                </a:path>
                <a:path w="5281930" h="3905250">
                  <a:moveTo>
                    <a:pt x="15875" y="15874"/>
                  </a:moveTo>
                  <a:lnTo>
                    <a:pt x="7937" y="15874"/>
                  </a:lnTo>
                  <a:lnTo>
                    <a:pt x="15875" y="7937"/>
                  </a:lnTo>
                  <a:lnTo>
                    <a:pt x="15875" y="15874"/>
                  </a:lnTo>
                  <a:close/>
                </a:path>
                <a:path w="5281930" h="3905250">
                  <a:moveTo>
                    <a:pt x="5266055" y="15874"/>
                  </a:moveTo>
                  <a:lnTo>
                    <a:pt x="15875" y="15874"/>
                  </a:lnTo>
                  <a:lnTo>
                    <a:pt x="15875" y="7937"/>
                  </a:lnTo>
                  <a:lnTo>
                    <a:pt x="5266055" y="7937"/>
                  </a:lnTo>
                  <a:lnTo>
                    <a:pt x="5266055" y="15874"/>
                  </a:lnTo>
                  <a:close/>
                </a:path>
                <a:path w="5281930" h="3905250">
                  <a:moveTo>
                    <a:pt x="5266055" y="3897312"/>
                  </a:moveTo>
                  <a:lnTo>
                    <a:pt x="5266055" y="7937"/>
                  </a:lnTo>
                  <a:lnTo>
                    <a:pt x="5273992" y="15874"/>
                  </a:lnTo>
                  <a:lnTo>
                    <a:pt x="5281930" y="15874"/>
                  </a:lnTo>
                  <a:lnTo>
                    <a:pt x="5281930" y="3889374"/>
                  </a:lnTo>
                  <a:lnTo>
                    <a:pt x="5273992" y="3889375"/>
                  </a:lnTo>
                  <a:lnTo>
                    <a:pt x="5266055" y="3897312"/>
                  </a:lnTo>
                  <a:close/>
                </a:path>
                <a:path w="5281930" h="3905250">
                  <a:moveTo>
                    <a:pt x="5281930" y="15874"/>
                  </a:moveTo>
                  <a:lnTo>
                    <a:pt x="5273992" y="15874"/>
                  </a:lnTo>
                  <a:lnTo>
                    <a:pt x="5266055" y="7937"/>
                  </a:lnTo>
                  <a:lnTo>
                    <a:pt x="5281930" y="7937"/>
                  </a:lnTo>
                  <a:lnTo>
                    <a:pt x="5281930" y="15874"/>
                  </a:lnTo>
                  <a:close/>
                </a:path>
                <a:path w="5281930" h="3905250">
                  <a:moveTo>
                    <a:pt x="15875" y="3897312"/>
                  </a:moveTo>
                  <a:lnTo>
                    <a:pt x="7937" y="3889375"/>
                  </a:lnTo>
                  <a:lnTo>
                    <a:pt x="15875" y="3889375"/>
                  </a:lnTo>
                  <a:lnTo>
                    <a:pt x="15875" y="3897312"/>
                  </a:lnTo>
                  <a:close/>
                </a:path>
                <a:path w="5281930" h="3905250">
                  <a:moveTo>
                    <a:pt x="5266055" y="3897312"/>
                  </a:moveTo>
                  <a:lnTo>
                    <a:pt x="15875" y="3897312"/>
                  </a:lnTo>
                  <a:lnTo>
                    <a:pt x="15875" y="3889375"/>
                  </a:lnTo>
                  <a:lnTo>
                    <a:pt x="5266055" y="3889375"/>
                  </a:lnTo>
                  <a:lnTo>
                    <a:pt x="5266055" y="3897312"/>
                  </a:lnTo>
                  <a:close/>
                </a:path>
                <a:path w="5281930" h="3905250">
                  <a:moveTo>
                    <a:pt x="5281930" y="3897312"/>
                  </a:moveTo>
                  <a:lnTo>
                    <a:pt x="5266055" y="3897312"/>
                  </a:lnTo>
                  <a:lnTo>
                    <a:pt x="5273992" y="3889375"/>
                  </a:lnTo>
                  <a:lnTo>
                    <a:pt x="5281930" y="3889374"/>
                  </a:lnTo>
                  <a:lnTo>
                    <a:pt x="5281930" y="38973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91780" y="1944179"/>
              <a:ext cx="1941830" cy="1245870"/>
            </a:xfrm>
            <a:custGeom>
              <a:avLst/>
              <a:gdLst/>
              <a:ahLst/>
              <a:cxnLst/>
              <a:rect l="l" t="t" r="r" b="b"/>
              <a:pathLst>
                <a:path w="1941829" h="1245870">
                  <a:moveTo>
                    <a:pt x="63787" y="1204814"/>
                  </a:moveTo>
                  <a:lnTo>
                    <a:pt x="81098" y="1171216"/>
                  </a:lnTo>
                  <a:lnTo>
                    <a:pt x="1920798" y="0"/>
                  </a:lnTo>
                  <a:lnTo>
                    <a:pt x="1941258" y="32130"/>
                  </a:lnTo>
                  <a:lnTo>
                    <a:pt x="101575" y="1203348"/>
                  </a:lnTo>
                  <a:lnTo>
                    <a:pt x="63787" y="1204814"/>
                  </a:lnTo>
                  <a:close/>
                </a:path>
                <a:path w="1941829" h="1245870">
                  <a:moveTo>
                    <a:pt x="0" y="1245425"/>
                  </a:moveTo>
                  <a:lnTo>
                    <a:pt x="75565" y="1098765"/>
                  </a:lnTo>
                  <a:lnTo>
                    <a:pt x="91592" y="1088466"/>
                  </a:lnTo>
                  <a:lnTo>
                    <a:pt x="94907" y="1088593"/>
                  </a:lnTo>
                  <a:lnTo>
                    <a:pt x="111531" y="1106589"/>
                  </a:lnTo>
                  <a:lnTo>
                    <a:pt x="111404" y="1109903"/>
                  </a:lnTo>
                  <a:lnTo>
                    <a:pt x="110693" y="1113142"/>
                  </a:lnTo>
                  <a:lnTo>
                    <a:pt x="109435" y="1116215"/>
                  </a:lnTo>
                  <a:lnTo>
                    <a:pt x="81098" y="1171216"/>
                  </a:lnTo>
                  <a:lnTo>
                    <a:pt x="21666" y="1209052"/>
                  </a:lnTo>
                  <a:lnTo>
                    <a:pt x="42125" y="1241196"/>
                  </a:lnTo>
                  <a:lnTo>
                    <a:pt x="108708" y="1241196"/>
                  </a:lnTo>
                  <a:lnTo>
                    <a:pt x="0" y="1245425"/>
                  </a:lnTo>
                  <a:close/>
                </a:path>
                <a:path w="1941829" h="1245870">
                  <a:moveTo>
                    <a:pt x="42125" y="1241196"/>
                  </a:moveTo>
                  <a:lnTo>
                    <a:pt x="21666" y="1209052"/>
                  </a:lnTo>
                  <a:lnTo>
                    <a:pt x="81098" y="1171216"/>
                  </a:lnTo>
                  <a:lnTo>
                    <a:pt x="63787" y="1204814"/>
                  </a:lnTo>
                  <a:lnTo>
                    <a:pt x="31153" y="1206080"/>
                  </a:lnTo>
                  <a:lnTo>
                    <a:pt x="48831" y="1233843"/>
                  </a:lnTo>
                  <a:lnTo>
                    <a:pt x="53676" y="1233843"/>
                  </a:lnTo>
                  <a:lnTo>
                    <a:pt x="42125" y="1241196"/>
                  </a:lnTo>
                  <a:close/>
                </a:path>
                <a:path w="1941829" h="1245870">
                  <a:moveTo>
                    <a:pt x="108708" y="1241196"/>
                  </a:moveTo>
                  <a:lnTo>
                    <a:pt x="42125" y="1241196"/>
                  </a:lnTo>
                  <a:lnTo>
                    <a:pt x="101575" y="1203348"/>
                  </a:lnTo>
                  <a:lnTo>
                    <a:pt x="163372" y="1200950"/>
                  </a:lnTo>
                  <a:lnTo>
                    <a:pt x="166700" y="1201102"/>
                  </a:lnTo>
                  <a:lnTo>
                    <a:pt x="183159" y="1219238"/>
                  </a:lnTo>
                  <a:lnTo>
                    <a:pt x="182994" y="1222565"/>
                  </a:lnTo>
                  <a:lnTo>
                    <a:pt x="108708" y="1241196"/>
                  </a:lnTo>
                  <a:close/>
                </a:path>
                <a:path w="1941829" h="1245870">
                  <a:moveTo>
                    <a:pt x="53676" y="1233843"/>
                  </a:moveTo>
                  <a:lnTo>
                    <a:pt x="48831" y="1233843"/>
                  </a:lnTo>
                  <a:lnTo>
                    <a:pt x="63787" y="1204814"/>
                  </a:lnTo>
                  <a:lnTo>
                    <a:pt x="101575" y="1203348"/>
                  </a:lnTo>
                  <a:lnTo>
                    <a:pt x="53676" y="1233843"/>
                  </a:lnTo>
                  <a:close/>
                </a:path>
                <a:path w="1941829" h="1245870">
                  <a:moveTo>
                    <a:pt x="48831" y="1233843"/>
                  </a:moveTo>
                  <a:lnTo>
                    <a:pt x="31153" y="1206080"/>
                  </a:lnTo>
                  <a:lnTo>
                    <a:pt x="63787" y="1204814"/>
                  </a:lnTo>
                  <a:lnTo>
                    <a:pt x="48831" y="1233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0710" y="486841"/>
              <a:ext cx="946785" cy="1017905"/>
            </a:xfrm>
            <a:custGeom>
              <a:avLst/>
              <a:gdLst/>
              <a:ahLst/>
              <a:cxnLst/>
              <a:rect l="l" t="t" r="r" b="b"/>
              <a:pathLst>
                <a:path w="946785" h="1017905">
                  <a:moveTo>
                    <a:pt x="38593" y="975915"/>
                  </a:moveTo>
                  <a:lnTo>
                    <a:pt x="44796" y="948240"/>
                  </a:lnTo>
                  <a:lnTo>
                    <a:pt x="925525" y="0"/>
                  </a:lnTo>
                  <a:lnTo>
                    <a:pt x="946454" y="19456"/>
                  </a:lnTo>
                  <a:lnTo>
                    <a:pt x="65745" y="967688"/>
                  </a:lnTo>
                  <a:lnTo>
                    <a:pt x="38593" y="975915"/>
                  </a:lnTo>
                  <a:close/>
                </a:path>
                <a:path w="946785" h="1017905">
                  <a:moveTo>
                    <a:pt x="0" y="1017473"/>
                  </a:moveTo>
                  <a:lnTo>
                    <a:pt x="27050" y="896734"/>
                  </a:lnTo>
                  <a:lnTo>
                    <a:pt x="39662" y="885634"/>
                  </a:lnTo>
                  <a:lnTo>
                    <a:pt x="42646" y="885659"/>
                  </a:lnTo>
                  <a:lnTo>
                    <a:pt x="55283" y="900010"/>
                  </a:lnTo>
                  <a:lnTo>
                    <a:pt x="54940" y="902982"/>
                  </a:lnTo>
                  <a:lnTo>
                    <a:pt x="44796" y="948240"/>
                  </a:lnTo>
                  <a:lnTo>
                    <a:pt x="8826" y="986967"/>
                  </a:lnTo>
                  <a:lnTo>
                    <a:pt x="29768" y="1006424"/>
                  </a:lnTo>
                  <a:lnTo>
                    <a:pt x="36467" y="1006424"/>
                  </a:lnTo>
                  <a:lnTo>
                    <a:pt x="0" y="1017473"/>
                  </a:lnTo>
                  <a:close/>
                </a:path>
                <a:path w="946785" h="1017905">
                  <a:moveTo>
                    <a:pt x="29768" y="1006424"/>
                  </a:moveTo>
                  <a:lnTo>
                    <a:pt x="8826" y="986967"/>
                  </a:lnTo>
                  <a:lnTo>
                    <a:pt x="44796" y="948240"/>
                  </a:lnTo>
                  <a:lnTo>
                    <a:pt x="38593" y="975915"/>
                  </a:lnTo>
                  <a:lnTo>
                    <a:pt x="15151" y="983018"/>
                  </a:lnTo>
                  <a:lnTo>
                    <a:pt x="33235" y="999820"/>
                  </a:lnTo>
                  <a:lnTo>
                    <a:pt x="35902" y="999820"/>
                  </a:lnTo>
                  <a:lnTo>
                    <a:pt x="29768" y="1006424"/>
                  </a:lnTo>
                  <a:close/>
                </a:path>
                <a:path w="946785" h="1017905">
                  <a:moveTo>
                    <a:pt x="36467" y="1006424"/>
                  </a:moveTo>
                  <a:lnTo>
                    <a:pt x="29768" y="1006424"/>
                  </a:lnTo>
                  <a:lnTo>
                    <a:pt x="65745" y="967688"/>
                  </a:lnTo>
                  <a:lnTo>
                    <a:pt x="110134" y="954239"/>
                  </a:lnTo>
                  <a:lnTo>
                    <a:pt x="113068" y="953681"/>
                  </a:lnTo>
                  <a:lnTo>
                    <a:pt x="116052" y="953744"/>
                  </a:lnTo>
                  <a:lnTo>
                    <a:pt x="128562" y="968197"/>
                  </a:lnTo>
                  <a:lnTo>
                    <a:pt x="128193" y="971169"/>
                  </a:lnTo>
                  <a:lnTo>
                    <a:pt x="36467" y="1006424"/>
                  </a:lnTo>
                  <a:close/>
                </a:path>
                <a:path w="946785" h="1017905">
                  <a:moveTo>
                    <a:pt x="35902" y="999820"/>
                  </a:moveTo>
                  <a:lnTo>
                    <a:pt x="33235" y="999820"/>
                  </a:lnTo>
                  <a:lnTo>
                    <a:pt x="38593" y="975915"/>
                  </a:lnTo>
                  <a:lnTo>
                    <a:pt x="65745" y="967688"/>
                  </a:lnTo>
                  <a:lnTo>
                    <a:pt x="35902" y="999820"/>
                  </a:lnTo>
                  <a:close/>
                </a:path>
                <a:path w="946785" h="1017905">
                  <a:moveTo>
                    <a:pt x="33235" y="999820"/>
                  </a:moveTo>
                  <a:lnTo>
                    <a:pt x="15151" y="983018"/>
                  </a:lnTo>
                  <a:lnTo>
                    <a:pt x="38593" y="975915"/>
                  </a:lnTo>
                  <a:lnTo>
                    <a:pt x="33235" y="9998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87141" y="6160769"/>
              <a:ext cx="963294" cy="114300"/>
            </a:xfrm>
            <a:custGeom>
              <a:avLst/>
              <a:gdLst/>
              <a:ahLst/>
              <a:cxnLst/>
              <a:rect l="l" t="t" r="r" b="b"/>
              <a:pathLst>
                <a:path w="963295" h="114300">
                  <a:moveTo>
                    <a:pt x="848982" y="114300"/>
                  </a:moveTo>
                  <a:lnTo>
                    <a:pt x="848982" y="0"/>
                  </a:lnTo>
                  <a:lnTo>
                    <a:pt x="925182" y="38100"/>
                  </a:lnTo>
                  <a:lnTo>
                    <a:pt x="877557" y="38100"/>
                  </a:lnTo>
                  <a:lnTo>
                    <a:pt x="877557" y="76200"/>
                  </a:lnTo>
                  <a:lnTo>
                    <a:pt x="925182" y="76200"/>
                  </a:lnTo>
                  <a:lnTo>
                    <a:pt x="848982" y="114300"/>
                  </a:lnTo>
                  <a:close/>
                </a:path>
                <a:path w="963295" h="114300">
                  <a:moveTo>
                    <a:pt x="848982" y="76200"/>
                  </a:moveTo>
                  <a:lnTo>
                    <a:pt x="0" y="76200"/>
                  </a:lnTo>
                  <a:lnTo>
                    <a:pt x="0" y="38100"/>
                  </a:lnTo>
                  <a:lnTo>
                    <a:pt x="848982" y="38100"/>
                  </a:lnTo>
                  <a:lnTo>
                    <a:pt x="848982" y="76200"/>
                  </a:lnTo>
                  <a:close/>
                </a:path>
                <a:path w="963295" h="114300">
                  <a:moveTo>
                    <a:pt x="925182" y="76200"/>
                  </a:moveTo>
                  <a:lnTo>
                    <a:pt x="877557" y="76200"/>
                  </a:lnTo>
                  <a:lnTo>
                    <a:pt x="877557" y="38100"/>
                  </a:lnTo>
                  <a:lnTo>
                    <a:pt x="925182" y="38100"/>
                  </a:lnTo>
                  <a:lnTo>
                    <a:pt x="963282" y="57150"/>
                  </a:lnTo>
                  <a:lnTo>
                    <a:pt x="925182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98139" y="263525"/>
            <a:ext cx="196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K</a:t>
            </a:r>
            <a:r>
              <a:rPr spc="-310" dirty="0"/>
              <a:t>L</a:t>
            </a:r>
            <a:r>
              <a:rPr spc="-110" dirty="0"/>
              <a:t>I</a:t>
            </a:r>
            <a:r>
              <a:rPr spc="-210" dirty="0"/>
              <a:t>K</a:t>
            </a:r>
            <a:r>
              <a:rPr spc="15" dirty="0"/>
              <a:t> </a:t>
            </a:r>
            <a:r>
              <a:rPr spc="-260" dirty="0"/>
              <a:t>D</a:t>
            </a:r>
            <a:r>
              <a:rPr spc="-210" dirty="0"/>
              <a:t>A</a:t>
            </a:r>
            <a:r>
              <a:rPr spc="-355" dirty="0"/>
              <a:t>T</a:t>
            </a:r>
            <a:r>
              <a:rPr spc="-114" dirty="0"/>
              <a:t>A</a:t>
            </a:r>
            <a:r>
              <a:rPr spc="10" dirty="0"/>
              <a:t> </a:t>
            </a:r>
            <a:r>
              <a:rPr spc="-250" dirty="0"/>
              <a:t>K</a:t>
            </a:r>
            <a:r>
              <a:rPr spc="-15" dirty="0"/>
              <a:t>O</a:t>
            </a:r>
            <a:r>
              <a:rPr spc="-305" dirty="0"/>
              <a:t>P</a:t>
            </a:r>
            <a:r>
              <a:rPr spc="-415" dirty="0"/>
              <a:t>E</a:t>
            </a:r>
            <a:r>
              <a:rPr spc="-400" dirty="0"/>
              <a:t>R</a:t>
            </a:r>
            <a:r>
              <a:rPr spc="-120" dirty="0"/>
              <a:t>A</a:t>
            </a:r>
            <a:r>
              <a:rPr spc="-305" dirty="0"/>
              <a:t>S</a:t>
            </a:r>
            <a:r>
              <a:rPr spc="-110" dirty="0"/>
              <a:t>I</a:t>
            </a: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0682" y="357187"/>
            <a:ext cx="382257" cy="15176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4707" y="351536"/>
            <a:ext cx="483844" cy="15741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9697" y="351536"/>
            <a:ext cx="908050" cy="16122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602735" y="5425566"/>
            <a:ext cx="4292600" cy="764540"/>
          </a:xfrm>
          <a:custGeom>
            <a:avLst/>
            <a:gdLst/>
            <a:ahLst/>
            <a:cxnLst/>
            <a:rect l="l" t="t" r="r" b="b"/>
            <a:pathLst>
              <a:path w="4292600" h="764539">
                <a:moveTo>
                  <a:pt x="115874" y="726437"/>
                </a:moveTo>
                <a:lnTo>
                  <a:pt x="109676" y="688845"/>
                </a:lnTo>
                <a:lnTo>
                  <a:pt x="4285945" y="0"/>
                </a:lnTo>
                <a:lnTo>
                  <a:pt x="4292142" y="37592"/>
                </a:lnTo>
                <a:lnTo>
                  <a:pt x="115874" y="726437"/>
                </a:lnTo>
                <a:close/>
              </a:path>
              <a:path w="4292600" h="764539">
                <a:moveTo>
                  <a:pt x="122072" y="764032"/>
                </a:moveTo>
                <a:lnTo>
                  <a:pt x="0" y="726249"/>
                </a:lnTo>
                <a:lnTo>
                  <a:pt x="103479" y="651256"/>
                </a:lnTo>
                <a:lnTo>
                  <a:pt x="109676" y="688845"/>
                </a:lnTo>
                <a:lnTo>
                  <a:pt x="81483" y="693496"/>
                </a:lnTo>
                <a:lnTo>
                  <a:pt x="87680" y="731088"/>
                </a:lnTo>
                <a:lnTo>
                  <a:pt x="116641" y="731088"/>
                </a:lnTo>
                <a:lnTo>
                  <a:pt x="122072" y="764032"/>
                </a:lnTo>
                <a:close/>
              </a:path>
              <a:path w="4292600" h="764539">
                <a:moveTo>
                  <a:pt x="87680" y="731088"/>
                </a:moveTo>
                <a:lnTo>
                  <a:pt x="81483" y="693496"/>
                </a:lnTo>
                <a:lnTo>
                  <a:pt x="109676" y="688845"/>
                </a:lnTo>
                <a:lnTo>
                  <a:pt x="115874" y="726437"/>
                </a:lnTo>
                <a:lnTo>
                  <a:pt x="87680" y="731088"/>
                </a:lnTo>
                <a:close/>
              </a:path>
              <a:path w="4292600" h="764539">
                <a:moveTo>
                  <a:pt x="116641" y="731088"/>
                </a:moveTo>
                <a:lnTo>
                  <a:pt x="87680" y="731088"/>
                </a:lnTo>
                <a:lnTo>
                  <a:pt x="115874" y="726437"/>
                </a:lnTo>
                <a:lnTo>
                  <a:pt x="116641" y="731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7079" y="3732276"/>
              <a:ext cx="3953510" cy="646430"/>
            </a:xfrm>
            <a:custGeom>
              <a:avLst/>
              <a:gdLst/>
              <a:ahLst/>
              <a:cxnLst/>
              <a:rect l="l" t="t" r="r" b="b"/>
              <a:pathLst>
                <a:path w="3953509" h="646429">
                  <a:moveTo>
                    <a:pt x="3953255" y="646176"/>
                  </a:moveTo>
                  <a:lnTo>
                    <a:pt x="0" y="646176"/>
                  </a:lnTo>
                  <a:lnTo>
                    <a:pt x="0" y="0"/>
                  </a:lnTo>
                  <a:lnTo>
                    <a:pt x="3953255" y="0"/>
                  </a:lnTo>
                  <a:lnTo>
                    <a:pt x="3953255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8787" y="3724084"/>
              <a:ext cx="3970020" cy="662305"/>
            </a:xfrm>
            <a:custGeom>
              <a:avLst/>
              <a:gdLst/>
              <a:ahLst/>
              <a:cxnLst/>
              <a:rect l="l" t="t" r="r" b="b"/>
              <a:pathLst>
                <a:path w="3970020" h="662304">
                  <a:moveTo>
                    <a:pt x="3961866" y="662216"/>
                  </a:moveTo>
                  <a:lnTo>
                    <a:pt x="7937" y="662216"/>
                  </a:lnTo>
                  <a:lnTo>
                    <a:pt x="5880" y="661936"/>
                  </a:lnTo>
                  <a:lnTo>
                    <a:pt x="0" y="654278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961866" y="0"/>
                  </a:lnTo>
                  <a:lnTo>
                    <a:pt x="3969804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41"/>
                  </a:lnTo>
                  <a:lnTo>
                    <a:pt x="7937" y="646341"/>
                  </a:lnTo>
                  <a:lnTo>
                    <a:pt x="15875" y="654278"/>
                  </a:lnTo>
                  <a:lnTo>
                    <a:pt x="3969804" y="654278"/>
                  </a:lnTo>
                  <a:lnTo>
                    <a:pt x="3969524" y="656323"/>
                  </a:lnTo>
                  <a:lnTo>
                    <a:pt x="3968737" y="658240"/>
                  </a:lnTo>
                  <a:lnTo>
                    <a:pt x="3967480" y="659891"/>
                  </a:lnTo>
                  <a:lnTo>
                    <a:pt x="3965829" y="661149"/>
                  </a:lnTo>
                  <a:lnTo>
                    <a:pt x="3963911" y="661936"/>
                  </a:lnTo>
                  <a:lnTo>
                    <a:pt x="3961866" y="662216"/>
                  </a:lnTo>
                  <a:close/>
                </a:path>
                <a:path w="3970020" h="66230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970020" h="662304">
                  <a:moveTo>
                    <a:pt x="3953929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953929" y="7937"/>
                  </a:lnTo>
                  <a:lnTo>
                    <a:pt x="3953929" y="15875"/>
                  </a:lnTo>
                  <a:close/>
                </a:path>
                <a:path w="3970020" h="662304">
                  <a:moveTo>
                    <a:pt x="3953929" y="654278"/>
                  </a:moveTo>
                  <a:lnTo>
                    <a:pt x="3953929" y="7937"/>
                  </a:lnTo>
                  <a:lnTo>
                    <a:pt x="3961866" y="15875"/>
                  </a:lnTo>
                  <a:lnTo>
                    <a:pt x="3969804" y="15875"/>
                  </a:lnTo>
                  <a:lnTo>
                    <a:pt x="3969804" y="646341"/>
                  </a:lnTo>
                  <a:lnTo>
                    <a:pt x="3961866" y="646341"/>
                  </a:lnTo>
                  <a:lnTo>
                    <a:pt x="3953929" y="654278"/>
                  </a:lnTo>
                  <a:close/>
                </a:path>
                <a:path w="3970020" h="662304">
                  <a:moveTo>
                    <a:pt x="3969804" y="15875"/>
                  </a:moveTo>
                  <a:lnTo>
                    <a:pt x="3961866" y="15875"/>
                  </a:lnTo>
                  <a:lnTo>
                    <a:pt x="3953929" y="7937"/>
                  </a:lnTo>
                  <a:lnTo>
                    <a:pt x="3969804" y="7937"/>
                  </a:lnTo>
                  <a:lnTo>
                    <a:pt x="3969804" y="15875"/>
                  </a:lnTo>
                  <a:close/>
                </a:path>
                <a:path w="3970020" h="662304">
                  <a:moveTo>
                    <a:pt x="15875" y="654278"/>
                  </a:moveTo>
                  <a:lnTo>
                    <a:pt x="7937" y="646341"/>
                  </a:lnTo>
                  <a:lnTo>
                    <a:pt x="15875" y="646341"/>
                  </a:lnTo>
                  <a:lnTo>
                    <a:pt x="15875" y="654278"/>
                  </a:lnTo>
                  <a:close/>
                </a:path>
                <a:path w="3970020" h="662304">
                  <a:moveTo>
                    <a:pt x="3953929" y="654278"/>
                  </a:moveTo>
                  <a:lnTo>
                    <a:pt x="15875" y="654278"/>
                  </a:lnTo>
                  <a:lnTo>
                    <a:pt x="15875" y="646341"/>
                  </a:lnTo>
                  <a:lnTo>
                    <a:pt x="3953929" y="646341"/>
                  </a:lnTo>
                  <a:lnTo>
                    <a:pt x="3953929" y="654278"/>
                  </a:lnTo>
                  <a:close/>
                </a:path>
                <a:path w="3970020" h="662304">
                  <a:moveTo>
                    <a:pt x="3969804" y="654278"/>
                  </a:moveTo>
                  <a:lnTo>
                    <a:pt x="3953929" y="654278"/>
                  </a:lnTo>
                  <a:lnTo>
                    <a:pt x="3961866" y="646341"/>
                  </a:lnTo>
                  <a:lnTo>
                    <a:pt x="3969804" y="646341"/>
                  </a:lnTo>
                  <a:lnTo>
                    <a:pt x="3969804" y="654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07079" y="3732276"/>
            <a:ext cx="3953510" cy="6464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0805" marR="156210">
              <a:lnSpc>
                <a:spcPct val="100000"/>
              </a:lnSpc>
              <a:spcBef>
                <a:spcPts val="200"/>
              </a:spcBef>
            </a:pPr>
            <a:r>
              <a:rPr sz="1800" spc="-90" dirty="0">
                <a:latin typeface="Microsoft Sans Serif"/>
                <a:cs typeface="Microsoft Sans Serif"/>
              </a:rPr>
              <a:t>Klik </a:t>
            </a:r>
            <a:r>
              <a:rPr sz="1800" spc="-170" dirty="0">
                <a:latin typeface="Microsoft Sans Serif"/>
                <a:cs typeface="Microsoft Sans Serif"/>
              </a:rPr>
              <a:t>Tambah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Periode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135" dirty="0">
                <a:latin typeface="Microsoft Sans Serif"/>
                <a:cs typeface="Microsoft Sans Serif"/>
              </a:rPr>
              <a:t>Kepengurusan </a:t>
            </a:r>
            <a:r>
              <a:rPr sz="1800" spc="-130" dirty="0">
                <a:latin typeface="Microsoft Sans Serif"/>
                <a:cs typeface="Microsoft Sans Serif"/>
              </a:rPr>
              <a:t> </a:t>
            </a:r>
            <a:r>
              <a:rPr sz="1800" spc="-155" dirty="0">
                <a:latin typeface="Microsoft Sans Serif"/>
                <a:cs typeface="Microsoft Sans Serif"/>
              </a:rPr>
              <a:t>Untuk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Menambah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Periode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35" dirty="0">
                <a:latin typeface="Microsoft Sans Serif"/>
                <a:cs typeface="Microsoft Sans Serif"/>
              </a:rPr>
              <a:t>Kepengurusan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29737" y="4822621"/>
            <a:ext cx="3162300" cy="662305"/>
            <a:chOff x="9029737" y="4822621"/>
            <a:chExt cx="3162300" cy="662305"/>
          </a:xfrm>
        </p:grpSpPr>
        <p:sp>
          <p:nvSpPr>
            <p:cNvPr id="8" name="object 8"/>
            <p:cNvSpPr/>
            <p:nvPr/>
          </p:nvSpPr>
          <p:spPr>
            <a:xfrm>
              <a:off x="9037319" y="4831080"/>
              <a:ext cx="3154680" cy="646430"/>
            </a:xfrm>
            <a:custGeom>
              <a:avLst/>
              <a:gdLst/>
              <a:ahLst/>
              <a:cxnLst/>
              <a:rect l="l" t="t" r="r" b="b"/>
              <a:pathLst>
                <a:path w="3154679" h="646429">
                  <a:moveTo>
                    <a:pt x="3154679" y="646176"/>
                  </a:moveTo>
                  <a:lnTo>
                    <a:pt x="0" y="646176"/>
                  </a:lnTo>
                  <a:lnTo>
                    <a:pt x="0" y="0"/>
                  </a:lnTo>
                  <a:lnTo>
                    <a:pt x="3154679" y="0"/>
                  </a:lnTo>
                  <a:lnTo>
                    <a:pt x="3154679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29737" y="4822621"/>
              <a:ext cx="3162300" cy="662305"/>
            </a:xfrm>
            <a:custGeom>
              <a:avLst/>
              <a:gdLst/>
              <a:ahLst/>
              <a:cxnLst/>
              <a:rect l="l" t="t" r="r" b="b"/>
              <a:pathLst>
                <a:path w="3162300" h="662304">
                  <a:moveTo>
                    <a:pt x="3162261" y="662216"/>
                  </a:moveTo>
                  <a:lnTo>
                    <a:pt x="7937" y="662216"/>
                  </a:lnTo>
                  <a:lnTo>
                    <a:pt x="5880" y="661936"/>
                  </a:lnTo>
                  <a:lnTo>
                    <a:pt x="0" y="654278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3162261" y="0"/>
                  </a:lnTo>
                  <a:lnTo>
                    <a:pt x="3162261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646341"/>
                  </a:lnTo>
                  <a:lnTo>
                    <a:pt x="7937" y="646341"/>
                  </a:lnTo>
                  <a:lnTo>
                    <a:pt x="15875" y="654278"/>
                  </a:lnTo>
                  <a:lnTo>
                    <a:pt x="3162261" y="654278"/>
                  </a:lnTo>
                  <a:lnTo>
                    <a:pt x="3162261" y="662216"/>
                  </a:lnTo>
                  <a:close/>
                </a:path>
                <a:path w="3162300" h="66230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3162300" h="662304">
                  <a:moveTo>
                    <a:pt x="3154324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3154324" y="7937"/>
                  </a:lnTo>
                  <a:lnTo>
                    <a:pt x="3154324" y="15875"/>
                  </a:lnTo>
                  <a:close/>
                </a:path>
                <a:path w="3162300" h="662304">
                  <a:moveTo>
                    <a:pt x="3154324" y="654278"/>
                  </a:moveTo>
                  <a:lnTo>
                    <a:pt x="3154324" y="7937"/>
                  </a:lnTo>
                  <a:lnTo>
                    <a:pt x="3162261" y="15875"/>
                  </a:lnTo>
                  <a:lnTo>
                    <a:pt x="3162261" y="646341"/>
                  </a:lnTo>
                  <a:lnTo>
                    <a:pt x="3154324" y="654278"/>
                  </a:lnTo>
                  <a:close/>
                </a:path>
                <a:path w="3162300" h="662304">
                  <a:moveTo>
                    <a:pt x="3162261" y="15875"/>
                  </a:moveTo>
                  <a:lnTo>
                    <a:pt x="3154324" y="7937"/>
                  </a:lnTo>
                  <a:lnTo>
                    <a:pt x="3162261" y="7937"/>
                  </a:lnTo>
                  <a:lnTo>
                    <a:pt x="3162261" y="15875"/>
                  </a:lnTo>
                  <a:close/>
                </a:path>
                <a:path w="3162300" h="662304">
                  <a:moveTo>
                    <a:pt x="15875" y="654278"/>
                  </a:moveTo>
                  <a:lnTo>
                    <a:pt x="7937" y="646341"/>
                  </a:lnTo>
                  <a:lnTo>
                    <a:pt x="15875" y="646341"/>
                  </a:lnTo>
                  <a:lnTo>
                    <a:pt x="15875" y="654278"/>
                  </a:lnTo>
                  <a:close/>
                </a:path>
                <a:path w="3162300" h="662304">
                  <a:moveTo>
                    <a:pt x="3154324" y="654278"/>
                  </a:moveTo>
                  <a:lnTo>
                    <a:pt x="15875" y="654278"/>
                  </a:lnTo>
                  <a:lnTo>
                    <a:pt x="15875" y="646341"/>
                  </a:lnTo>
                  <a:lnTo>
                    <a:pt x="3154324" y="646341"/>
                  </a:lnTo>
                  <a:lnTo>
                    <a:pt x="3154324" y="654278"/>
                  </a:lnTo>
                  <a:close/>
                </a:path>
                <a:path w="3162300" h="662304">
                  <a:moveTo>
                    <a:pt x="3162261" y="654278"/>
                  </a:moveTo>
                  <a:lnTo>
                    <a:pt x="3154324" y="654278"/>
                  </a:lnTo>
                  <a:lnTo>
                    <a:pt x="3162261" y="646341"/>
                  </a:lnTo>
                  <a:lnTo>
                    <a:pt x="3162261" y="654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16415" y="4843894"/>
            <a:ext cx="287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r</a:t>
            </a:r>
            <a:r>
              <a:rPr sz="1800" spc="-10" dirty="0">
                <a:latin typeface="Microsoft Sans Serif"/>
                <a:cs typeface="Microsoft Sans Serif"/>
              </a:rPr>
              <a:t>dapa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nu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114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10" dirty="0">
                <a:latin typeface="Microsoft Sans Serif"/>
                <a:cs typeface="Microsoft Sans Serif"/>
              </a:rPr>
              <a:t>d</a:t>
            </a:r>
            <a:r>
              <a:rPr sz="1800" spc="-20" dirty="0">
                <a:latin typeface="Microsoft Sans Serif"/>
                <a:cs typeface="Microsoft Sans Serif"/>
              </a:rPr>
              <a:t>i</a:t>
            </a:r>
            <a:r>
              <a:rPr sz="1800" spc="-15" dirty="0">
                <a:latin typeface="Microsoft Sans Serif"/>
                <a:cs typeface="Microsoft Sans Serif"/>
              </a:rPr>
              <a:t>t  </a:t>
            </a:r>
            <a:r>
              <a:rPr sz="1800" spc="-220" dirty="0">
                <a:latin typeface="Microsoft Sans Serif"/>
                <a:cs typeface="Microsoft Sans Serif"/>
              </a:rPr>
              <a:t>D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li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29" dirty="0">
                <a:latin typeface="Microsoft Sans Serif"/>
                <a:cs typeface="Microsoft Sans Serif"/>
              </a:rPr>
              <a:t>K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10" dirty="0">
                <a:latin typeface="Microsoft Sans Serif"/>
                <a:cs typeface="Microsoft Sans Serif"/>
              </a:rPr>
              <a:t>p</a:t>
            </a:r>
            <a:r>
              <a:rPr sz="1800" spc="-105" dirty="0">
                <a:latin typeface="Microsoft Sans Serif"/>
                <a:cs typeface="Microsoft Sans Serif"/>
              </a:rPr>
              <a:t>e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r>
              <a:rPr sz="1800" spc="-10" dirty="0">
                <a:latin typeface="Microsoft Sans Serif"/>
                <a:cs typeface="Microsoft Sans Serif"/>
              </a:rPr>
              <a:t>g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35" dirty="0">
                <a:latin typeface="Microsoft Sans Serif"/>
                <a:cs typeface="Microsoft Sans Serif"/>
              </a:rPr>
              <a:t>r</a:t>
            </a:r>
            <a:r>
              <a:rPr sz="1800" spc="-215" dirty="0">
                <a:latin typeface="Microsoft Sans Serif"/>
                <a:cs typeface="Microsoft Sans Serif"/>
              </a:rPr>
              <a:t>u</a:t>
            </a:r>
            <a:r>
              <a:rPr sz="1800" spc="-305" dirty="0">
                <a:latin typeface="Microsoft Sans Serif"/>
                <a:cs typeface="Microsoft Sans Serif"/>
              </a:rPr>
              <a:t>s</a:t>
            </a:r>
            <a:r>
              <a:rPr sz="1800" spc="-1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23360" y="2185415"/>
            <a:ext cx="6602730" cy="2648585"/>
          </a:xfrm>
          <a:custGeom>
            <a:avLst/>
            <a:gdLst/>
            <a:ahLst/>
            <a:cxnLst/>
            <a:rect l="l" t="t" r="r" b="b"/>
            <a:pathLst>
              <a:path w="6602730" h="2648585">
                <a:moveTo>
                  <a:pt x="1275092" y="1534579"/>
                </a:moveTo>
                <a:lnTo>
                  <a:pt x="86969" y="76581"/>
                </a:lnTo>
                <a:lnTo>
                  <a:pt x="114147" y="54419"/>
                </a:lnTo>
                <a:lnTo>
                  <a:pt x="116509" y="52501"/>
                </a:lnTo>
                <a:lnTo>
                  <a:pt x="0" y="0"/>
                </a:lnTo>
                <a:lnTo>
                  <a:pt x="27901" y="124714"/>
                </a:lnTo>
                <a:lnTo>
                  <a:pt x="57429" y="100647"/>
                </a:lnTo>
                <a:lnTo>
                  <a:pt x="1245565" y="1558645"/>
                </a:lnTo>
                <a:lnTo>
                  <a:pt x="1275092" y="1534579"/>
                </a:lnTo>
                <a:close/>
              </a:path>
              <a:path w="6602730" h="2648585">
                <a:moveTo>
                  <a:pt x="6602425" y="2641727"/>
                </a:moveTo>
                <a:lnTo>
                  <a:pt x="6348628" y="1252029"/>
                </a:lnTo>
                <a:lnTo>
                  <a:pt x="6386119" y="1245171"/>
                </a:lnTo>
                <a:lnTo>
                  <a:pt x="6370142" y="1223911"/>
                </a:lnTo>
                <a:lnTo>
                  <a:pt x="6309360" y="1143000"/>
                </a:lnTo>
                <a:lnTo>
                  <a:pt x="6273673" y="1265707"/>
                </a:lnTo>
                <a:lnTo>
                  <a:pt x="6311150" y="1258874"/>
                </a:lnTo>
                <a:lnTo>
                  <a:pt x="6564935" y="2648572"/>
                </a:lnTo>
                <a:lnTo>
                  <a:pt x="6602425" y="2641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9700" y="1200784"/>
            <a:ext cx="4488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60" dirty="0">
                <a:latin typeface="Arial"/>
                <a:cs typeface="Arial"/>
              </a:rPr>
              <a:t>H</a:t>
            </a:r>
            <a:r>
              <a:rPr b="1" spc="-65" dirty="0">
                <a:latin typeface="Arial"/>
                <a:cs typeface="Arial"/>
              </a:rPr>
              <a:t>A</a:t>
            </a:r>
            <a:r>
              <a:rPr b="1" spc="-335" dirty="0">
                <a:latin typeface="Arial"/>
                <a:cs typeface="Arial"/>
              </a:rPr>
              <a:t>L</a:t>
            </a:r>
            <a:r>
              <a:rPr b="1" spc="-65" dirty="0">
                <a:latin typeface="Arial"/>
                <a:cs typeface="Arial"/>
              </a:rPr>
              <a:t>A</a:t>
            </a:r>
            <a:r>
              <a:rPr b="1" spc="-80" dirty="0">
                <a:latin typeface="Arial"/>
                <a:cs typeface="Arial"/>
              </a:rPr>
              <a:t>M</a:t>
            </a:r>
            <a:r>
              <a:rPr b="1" spc="-65" dirty="0">
                <a:latin typeface="Arial"/>
                <a:cs typeface="Arial"/>
              </a:rPr>
              <a:t>AN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375" dirty="0">
                <a:latin typeface="Arial"/>
                <a:cs typeface="Arial"/>
              </a:rPr>
              <a:t>T</a:t>
            </a:r>
            <a:r>
              <a:rPr b="1" spc="-65" dirty="0">
                <a:latin typeface="Arial"/>
                <a:cs typeface="Arial"/>
              </a:rPr>
              <a:t>A</a:t>
            </a:r>
            <a:r>
              <a:rPr b="1" spc="-80" dirty="0">
                <a:latin typeface="Arial"/>
                <a:cs typeface="Arial"/>
              </a:rPr>
              <a:t>M</a:t>
            </a:r>
            <a:r>
              <a:rPr b="1" spc="-390" dirty="0">
                <a:latin typeface="Arial"/>
                <a:cs typeface="Arial"/>
              </a:rPr>
              <a:t>B</a:t>
            </a:r>
            <a:r>
              <a:rPr b="1" spc="-65" dirty="0">
                <a:latin typeface="Arial"/>
                <a:cs typeface="Arial"/>
              </a:rPr>
              <a:t>A</a:t>
            </a:r>
            <a:r>
              <a:rPr b="1" spc="-160" dirty="0">
                <a:latin typeface="Arial"/>
                <a:cs typeface="Arial"/>
              </a:rPr>
              <a:t>H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254" dirty="0">
                <a:latin typeface="Arial"/>
                <a:cs typeface="Arial"/>
              </a:rPr>
              <a:t>PR</a:t>
            </a:r>
            <a:r>
              <a:rPr b="1" spc="-35" dirty="0">
                <a:latin typeface="Arial"/>
                <a:cs typeface="Arial"/>
              </a:rPr>
              <a:t>I</a:t>
            </a:r>
            <a:r>
              <a:rPr b="1" spc="-75" dirty="0">
                <a:latin typeface="Arial"/>
                <a:cs typeface="Arial"/>
              </a:rPr>
              <a:t>O</a:t>
            </a:r>
            <a:r>
              <a:rPr b="1" spc="-160" dirty="0">
                <a:latin typeface="Arial"/>
                <a:cs typeface="Arial"/>
              </a:rPr>
              <a:t>D</a:t>
            </a:r>
            <a:r>
              <a:rPr b="1" spc="-340" dirty="0">
                <a:latin typeface="Arial"/>
                <a:cs typeface="Arial"/>
              </a:rPr>
              <a:t>E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60" dirty="0">
                <a:latin typeface="Arial"/>
                <a:cs typeface="Arial"/>
              </a:rPr>
              <a:t>K</a:t>
            </a:r>
            <a:r>
              <a:rPr b="1" spc="-345" dirty="0">
                <a:latin typeface="Arial"/>
                <a:cs typeface="Arial"/>
              </a:rPr>
              <a:t>E</a:t>
            </a:r>
            <a:r>
              <a:rPr b="1" spc="-254" dirty="0">
                <a:latin typeface="Arial"/>
                <a:cs typeface="Arial"/>
              </a:rPr>
              <a:t>P</a:t>
            </a:r>
            <a:r>
              <a:rPr b="1" spc="-345" dirty="0">
                <a:latin typeface="Arial"/>
                <a:cs typeface="Arial"/>
              </a:rPr>
              <a:t>E</a:t>
            </a:r>
            <a:r>
              <a:rPr b="1" spc="-65" dirty="0">
                <a:latin typeface="Arial"/>
                <a:cs typeface="Arial"/>
              </a:rPr>
              <a:t>N</a:t>
            </a:r>
            <a:r>
              <a:rPr b="1" spc="-165" dirty="0">
                <a:latin typeface="Arial"/>
                <a:cs typeface="Arial"/>
              </a:rPr>
              <a:t>G</a:t>
            </a:r>
            <a:r>
              <a:rPr b="1" spc="-160" dirty="0">
                <a:latin typeface="Arial"/>
                <a:cs typeface="Arial"/>
              </a:rPr>
              <a:t>U</a:t>
            </a:r>
            <a:r>
              <a:rPr b="1" spc="-330" dirty="0">
                <a:latin typeface="Arial"/>
                <a:cs typeface="Arial"/>
              </a:rPr>
              <a:t>R</a:t>
            </a:r>
            <a:r>
              <a:rPr b="1" spc="-160" dirty="0">
                <a:latin typeface="Arial"/>
                <a:cs typeface="Arial"/>
              </a:rPr>
              <a:t>U</a:t>
            </a:r>
            <a:r>
              <a:rPr b="1" spc="-350" dirty="0">
                <a:latin typeface="Arial"/>
                <a:cs typeface="Arial"/>
              </a:rPr>
              <a:t>S</a:t>
            </a:r>
            <a:r>
              <a:rPr b="1" spc="-45" dirty="0">
                <a:latin typeface="Arial"/>
                <a:cs typeface="Arial"/>
              </a:rPr>
              <a:t>AN  </a:t>
            </a:r>
            <a:r>
              <a:rPr b="1" spc="-185" dirty="0">
                <a:latin typeface="Arial"/>
                <a:cs typeface="Arial"/>
              </a:rPr>
              <a:t>KOPRASI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82507" y="1765909"/>
              <a:ext cx="4930140" cy="607060"/>
            </a:xfrm>
            <a:custGeom>
              <a:avLst/>
              <a:gdLst/>
              <a:ahLst/>
              <a:cxnLst/>
              <a:rect l="l" t="t" r="r" b="b"/>
              <a:pathLst>
                <a:path w="4930140" h="607060">
                  <a:moveTo>
                    <a:pt x="4929822" y="55270"/>
                  </a:moveTo>
                  <a:lnTo>
                    <a:pt x="4904905" y="43230"/>
                  </a:lnTo>
                  <a:lnTo>
                    <a:pt x="4818418" y="1422"/>
                  </a:lnTo>
                  <a:lnTo>
                    <a:pt x="4815611" y="406"/>
                  </a:lnTo>
                  <a:lnTo>
                    <a:pt x="4812652" y="0"/>
                  </a:lnTo>
                  <a:lnTo>
                    <a:pt x="4809668" y="215"/>
                  </a:lnTo>
                  <a:lnTo>
                    <a:pt x="4806797" y="1054"/>
                  </a:lnTo>
                  <a:lnTo>
                    <a:pt x="4797945" y="15328"/>
                  </a:lnTo>
                  <a:lnTo>
                    <a:pt x="4798479" y="18262"/>
                  </a:lnTo>
                  <a:lnTo>
                    <a:pt x="4847755" y="47345"/>
                  </a:lnTo>
                  <a:lnTo>
                    <a:pt x="1479550" y="309918"/>
                  </a:lnTo>
                  <a:lnTo>
                    <a:pt x="1479550" y="18122"/>
                  </a:lnTo>
                  <a:lnTo>
                    <a:pt x="1479550" y="10185"/>
                  </a:lnTo>
                  <a:lnTo>
                    <a:pt x="1479283" y="8128"/>
                  </a:lnTo>
                  <a:lnTo>
                    <a:pt x="1471612" y="2247"/>
                  </a:lnTo>
                  <a:lnTo>
                    <a:pt x="1463675" y="2247"/>
                  </a:lnTo>
                  <a:lnTo>
                    <a:pt x="1463675" y="18122"/>
                  </a:lnTo>
                  <a:lnTo>
                    <a:pt x="1463675" y="311150"/>
                  </a:lnTo>
                  <a:lnTo>
                    <a:pt x="1051407" y="343281"/>
                  </a:lnTo>
                  <a:lnTo>
                    <a:pt x="1053617" y="371779"/>
                  </a:lnTo>
                  <a:lnTo>
                    <a:pt x="1463675" y="339813"/>
                  </a:lnTo>
                  <a:lnTo>
                    <a:pt x="1463675" y="590892"/>
                  </a:lnTo>
                  <a:lnTo>
                    <a:pt x="15875" y="590892"/>
                  </a:lnTo>
                  <a:lnTo>
                    <a:pt x="15875" y="18122"/>
                  </a:lnTo>
                  <a:lnTo>
                    <a:pt x="1463675" y="18122"/>
                  </a:lnTo>
                  <a:lnTo>
                    <a:pt x="1463675" y="2247"/>
                  </a:lnTo>
                  <a:lnTo>
                    <a:pt x="7937" y="2247"/>
                  </a:lnTo>
                  <a:lnTo>
                    <a:pt x="5880" y="2514"/>
                  </a:lnTo>
                  <a:lnTo>
                    <a:pt x="0" y="10185"/>
                  </a:lnTo>
                  <a:lnTo>
                    <a:pt x="0" y="598830"/>
                  </a:lnTo>
                  <a:lnTo>
                    <a:pt x="7937" y="606767"/>
                  </a:lnTo>
                  <a:lnTo>
                    <a:pt x="1471612" y="606767"/>
                  </a:lnTo>
                  <a:lnTo>
                    <a:pt x="1479550" y="598830"/>
                  </a:lnTo>
                  <a:lnTo>
                    <a:pt x="1479550" y="590892"/>
                  </a:lnTo>
                  <a:lnTo>
                    <a:pt x="1479550" y="338582"/>
                  </a:lnTo>
                  <a:lnTo>
                    <a:pt x="4849977" y="75831"/>
                  </a:lnTo>
                  <a:lnTo>
                    <a:pt x="4811839" y="102247"/>
                  </a:lnTo>
                  <a:lnTo>
                    <a:pt x="4809579" y="104190"/>
                  </a:lnTo>
                  <a:lnTo>
                    <a:pt x="4807763" y="106565"/>
                  </a:lnTo>
                  <a:lnTo>
                    <a:pt x="4806493" y="109270"/>
                  </a:lnTo>
                  <a:lnTo>
                    <a:pt x="4805807" y="112179"/>
                  </a:lnTo>
                  <a:lnTo>
                    <a:pt x="4805731" y="115163"/>
                  </a:lnTo>
                  <a:lnTo>
                    <a:pt x="4806289" y="118097"/>
                  </a:lnTo>
                  <a:lnTo>
                    <a:pt x="4819650" y="128270"/>
                  </a:lnTo>
                  <a:lnTo>
                    <a:pt x="4822634" y="128028"/>
                  </a:lnTo>
                  <a:lnTo>
                    <a:pt x="4825492" y="127165"/>
                  </a:lnTo>
                  <a:lnTo>
                    <a:pt x="4828108" y="125730"/>
                  </a:lnTo>
                  <a:lnTo>
                    <a:pt x="4929822" y="552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3612" y="1454467"/>
              <a:ext cx="3737610" cy="654685"/>
            </a:xfrm>
            <a:custGeom>
              <a:avLst/>
              <a:gdLst/>
              <a:ahLst/>
              <a:cxnLst/>
              <a:rect l="l" t="t" r="r" b="b"/>
              <a:pathLst>
                <a:path w="3737609" h="654685">
                  <a:moveTo>
                    <a:pt x="3732847" y="654685"/>
                  </a:moveTo>
                  <a:lnTo>
                    <a:pt x="4762" y="654685"/>
                  </a:lnTo>
                  <a:lnTo>
                    <a:pt x="3289" y="654456"/>
                  </a:lnTo>
                  <a:lnTo>
                    <a:pt x="1968" y="653770"/>
                  </a:lnTo>
                  <a:lnTo>
                    <a:pt x="914" y="652716"/>
                  </a:lnTo>
                  <a:lnTo>
                    <a:pt x="228" y="651395"/>
                  </a:lnTo>
                  <a:lnTo>
                    <a:pt x="0" y="649922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3732847" y="0"/>
                  </a:lnTo>
                  <a:lnTo>
                    <a:pt x="3737609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645160"/>
                  </a:lnTo>
                  <a:lnTo>
                    <a:pt x="4762" y="645160"/>
                  </a:lnTo>
                  <a:lnTo>
                    <a:pt x="9525" y="649922"/>
                  </a:lnTo>
                  <a:lnTo>
                    <a:pt x="3737609" y="649922"/>
                  </a:lnTo>
                  <a:lnTo>
                    <a:pt x="3737381" y="651395"/>
                  </a:lnTo>
                  <a:lnTo>
                    <a:pt x="3736695" y="652716"/>
                  </a:lnTo>
                  <a:lnTo>
                    <a:pt x="3735641" y="653770"/>
                  </a:lnTo>
                  <a:lnTo>
                    <a:pt x="3734320" y="654456"/>
                  </a:lnTo>
                  <a:lnTo>
                    <a:pt x="3732847" y="654685"/>
                  </a:lnTo>
                  <a:close/>
                </a:path>
                <a:path w="3737609" h="654685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3737609" h="654685">
                  <a:moveTo>
                    <a:pt x="3728084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3728084" y="4762"/>
                  </a:lnTo>
                  <a:lnTo>
                    <a:pt x="3728084" y="9525"/>
                  </a:lnTo>
                  <a:close/>
                </a:path>
                <a:path w="3737609" h="654685">
                  <a:moveTo>
                    <a:pt x="3728084" y="649922"/>
                  </a:moveTo>
                  <a:lnTo>
                    <a:pt x="3728084" y="4762"/>
                  </a:lnTo>
                  <a:lnTo>
                    <a:pt x="3732847" y="9525"/>
                  </a:lnTo>
                  <a:lnTo>
                    <a:pt x="3737609" y="9525"/>
                  </a:lnTo>
                  <a:lnTo>
                    <a:pt x="3737609" y="645160"/>
                  </a:lnTo>
                  <a:lnTo>
                    <a:pt x="3732847" y="645160"/>
                  </a:lnTo>
                  <a:lnTo>
                    <a:pt x="3728084" y="649922"/>
                  </a:lnTo>
                  <a:close/>
                </a:path>
                <a:path w="3737609" h="654685">
                  <a:moveTo>
                    <a:pt x="3737609" y="9525"/>
                  </a:moveTo>
                  <a:lnTo>
                    <a:pt x="3732847" y="9525"/>
                  </a:lnTo>
                  <a:lnTo>
                    <a:pt x="3728084" y="4762"/>
                  </a:lnTo>
                  <a:lnTo>
                    <a:pt x="3737609" y="4762"/>
                  </a:lnTo>
                  <a:lnTo>
                    <a:pt x="3737609" y="9525"/>
                  </a:lnTo>
                  <a:close/>
                </a:path>
                <a:path w="3737609" h="654685">
                  <a:moveTo>
                    <a:pt x="9525" y="649922"/>
                  </a:moveTo>
                  <a:lnTo>
                    <a:pt x="4762" y="645160"/>
                  </a:lnTo>
                  <a:lnTo>
                    <a:pt x="9525" y="645160"/>
                  </a:lnTo>
                  <a:lnTo>
                    <a:pt x="9525" y="649922"/>
                  </a:lnTo>
                  <a:close/>
                </a:path>
                <a:path w="3737609" h="654685">
                  <a:moveTo>
                    <a:pt x="3728084" y="649922"/>
                  </a:moveTo>
                  <a:lnTo>
                    <a:pt x="9525" y="649922"/>
                  </a:lnTo>
                  <a:lnTo>
                    <a:pt x="9525" y="645160"/>
                  </a:lnTo>
                  <a:lnTo>
                    <a:pt x="3728084" y="645160"/>
                  </a:lnTo>
                  <a:lnTo>
                    <a:pt x="3728084" y="649922"/>
                  </a:lnTo>
                  <a:close/>
                </a:path>
                <a:path w="3737609" h="654685">
                  <a:moveTo>
                    <a:pt x="3737609" y="649922"/>
                  </a:moveTo>
                  <a:lnTo>
                    <a:pt x="3728084" y="649922"/>
                  </a:lnTo>
                  <a:lnTo>
                    <a:pt x="3732847" y="645160"/>
                  </a:lnTo>
                  <a:lnTo>
                    <a:pt x="3737609" y="645160"/>
                  </a:lnTo>
                  <a:lnTo>
                    <a:pt x="3737609" y="649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97115" y="1472565"/>
            <a:ext cx="3507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Microsoft Sans Serif"/>
                <a:cs typeface="Microsoft Sans Serif"/>
              </a:rPr>
              <a:t>K</a:t>
            </a:r>
            <a:r>
              <a:rPr sz="1800" spc="-310" dirty="0">
                <a:latin typeface="Microsoft Sans Serif"/>
                <a:cs typeface="Microsoft Sans Serif"/>
              </a:rPr>
              <a:t>L</a:t>
            </a:r>
            <a:r>
              <a:rPr sz="1800" spc="-110" dirty="0">
                <a:latin typeface="Microsoft Sans Serif"/>
                <a:cs typeface="Microsoft Sans Serif"/>
              </a:rPr>
              <a:t>I</a:t>
            </a:r>
            <a:r>
              <a:rPr sz="1800" spc="-210" dirty="0">
                <a:latin typeface="Microsoft Sans Serif"/>
                <a:cs typeface="Microsoft Sans Serif"/>
              </a:rPr>
              <a:t>K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5" dirty="0">
                <a:latin typeface="Microsoft Sans Serif"/>
                <a:cs typeface="Microsoft Sans Serif"/>
              </a:rPr>
              <a:t>T</a:t>
            </a:r>
            <a:r>
              <a:rPr sz="1800" spc="-15" dirty="0">
                <a:latin typeface="Microsoft Sans Serif"/>
                <a:cs typeface="Microsoft Sans Serif"/>
              </a:rPr>
              <a:t>O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305" dirty="0">
                <a:latin typeface="Microsoft Sans Serif"/>
                <a:cs typeface="Microsoft Sans Serif"/>
              </a:rPr>
              <a:t>B</a:t>
            </a:r>
            <a:r>
              <a:rPr sz="1800" spc="-15" dirty="0">
                <a:latin typeface="Microsoft Sans Serif"/>
                <a:cs typeface="Microsoft Sans Serif"/>
              </a:rPr>
              <a:t>O</a:t>
            </a:r>
            <a:r>
              <a:rPr sz="1800" spc="-310" dirty="0">
                <a:latin typeface="Microsoft Sans Serif"/>
                <a:cs typeface="Microsoft Sans Serif"/>
              </a:rPr>
              <a:t>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5" dirty="0">
                <a:latin typeface="Microsoft Sans Serif"/>
                <a:cs typeface="Microsoft Sans Serif"/>
              </a:rPr>
              <a:t>T</a:t>
            </a:r>
            <a:r>
              <a:rPr sz="1800" spc="-120" dirty="0">
                <a:latin typeface="Microsoft Sans Serif"/>
                <a:cs typeface="Microsoft Sans Serif"/>
              </a:rPr>
              <a:t>A</a:t>
            </a: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345" dirty="0">
                <a:latin typeface="Microsoft Sans Serif"/>
                <a:cs typeface="Microsoft Sans Serif"/>
              </a:rPr>
              <a:t>B</a:t>
            </a:r>
            <a:r>
              <a:rPr sz="1800" spc="-120" dirty="0">
                <a:latin typeface="Microsoft Sans Serif"/>
                <a:cs typeface="Microsoft Sans Serif"/>
              </a:rPr>
              <a:t>A</a:t>
            </a:r>
            <a:r>
              <a:rPr sz="1800" spc="-215" dirty="0">
                <a:latin typeface="Microsoft Sans Serif"/>
                <a:cs typeface="Microsoft Sans Serif"/>
              </a:rPr>
              <a:t>H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20" dirty="0">
                <a:latin typeface="Microsoft Sans Serif"/>
                <a:cs typeface="Microsoft Sans Serif"/>
              </a:rPr>
              <a:t>U</a:t>
            </a:r>
            <a:r>
              <a:rPr sz="1800" spc="-105" dirty="0">
                <a:latin typeface="Microsoft Sans Serif"/>
                <a:cs typeface="Microsoft Sans Serif"/>
              </a:rPr>
              <a:t>N</a:t>
            </a:r>
            <a:r>
              <a:rPr sz="1800" spc="-315" dirty="0">
                <a:latin typeface="Microsoft Sans Serif"/>
                <a:cs typeface="Microsoft Sans Serif"/>
              </a:rPr>
              <a:t>T</a:t>
            </a:r>
            <a:r>
              <a:rPr sz="1800" spc="-220" dirty="0">
                <a:latin typeface="Microsoft Sans Serif"/>
                <a:cs typeface="Microsoft Sans Serif"/>
              </a:rPr>
              <a:t>U</a:t>
            </a:r>
            <a:r>
              <a:rPr sz="1800" spc="-210" dirty="0">
                <a:latin typeface="Microsoft Sans Serif"/>
                <a:cs typeface="Microsoft Sans Serif"/>
              </a:rPr>
              <a:t>K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14" dirty="0">
                <a:latin typeface="Microsoft Sans Serif"/>
                <a:cs typeface="Microsoft Sans Serif"/>
              </a:rPr>
              <a:t>M</a:t>
            </a:r>
            <a:r>
              <a:rPr sz="1800" spc="-415" dirty="0">
                <a:latin typeface="Microsoft Sans Serif"/>
                <a:cs typeface="Microsoft Sans Serif"/>
              </a:rPr>
              <a:t>E</a:t>
            </a:r>
            <a:r>
              <a:rPr sz="1800" spc="-310" dirty="0">
                <a:latin typeface="Microsoft Sans Serif"/>
                <a:cs typeface="Microsoft Sans Serif"/>
              </a:rPr>
              <a:t>L</a:t>
            </a:r>
            <a:r>
              <a:rPr sz="1800" spc="-415" dirty="0">
                <a:latin typeface="Microsoft Sans Serif"/>
                <a:cs typeface="Microsoft Sans Serif"/>
              </a:rPr>
              <a:t>E</a:t>
            </a:r>
            <a:r>
              <a:rPr sz="1800" spc="-105" dirty="0">
                <a:latin typeface="Microsoft Sans Serif"/>
                <a:cs typeface="Microsoft Sans Serif"/>
              </a:rPr>
              <a:t>N</a:t>
            </a:r>
            <a:r>
              <a:rPr sz="1800" spc="-15" dirty="0">
                <a:latin typeface="Microsoft Sans Serif"/>
                <a:cs typeface="Microsoft Sans Serif"/>
              </a:rPr>
              <a:t>G</a:t>
            </a:r>
            <a:r>
              <a:rPr sz="1800" spc="-210" dirty="0">
                <a:latin typeface="Microsoft Sans Serif"/>
                <a:cs typeface="Microsoft Sans Serif"/>
              </a:rPr>
              <a:t>K</a:t>
            </a:r>
            <a:r>
              <a:rPr sz="1800" spc="-120" dirty="0">
                <a:latin typeface="Microsoft Sans Serif"/>
                <a:cs typeface="Microsoft Sans Serif"/>
              </a:rPr>
              <a:t>A</a:t>
            </a:r>
            <a:r>
              <a:rPr sz="1800" spc="-305" dirty="0">
                <a:latin typeface="Microsoft Sans Serif"/>
                <a:cs typeface="Microsoft Sans Serif"/>
              </a:rPr>
              <a:t>P</a:t>
            </a:r>
            <a:r>
              <a:rPr sz="1800" spc="-110" dirty="0">
                <a:latin typeface="Microsoft Sans Serif"/>
                <a:cs typeface="Microsoft Sans Serif"/>
              </a:rPr>
              <a:t>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60" dirty="0">
                <a:latin typeface="Microsoft Sans Serif"/>
                <a:cs typeface="Microsoft Sans Serif"/>
              </a:rPr>
              <a:t>D</a:t>
            </a:r>
            <a:r>
              <a:rPr sz="1800" spc="-210" dirty="0">
                <a:latin typeface="Microsoft Sans Serif"/>
                <a:cs typeface="Microsoft Sans Serif"/>
              </a:rPr>
              <a:t>A</a:t>
            </a:r>
            <a:r>
              <a:rPr sz="1800" spc="-355" dirty="0">
                <a:latin typeface="Microsoft Sans Serif"/>
                <a:cs typeface="Microsoft Sans Serif"/>
              </a:rPr>
              <a:t>T</a:t>
            </a:r>
            <a:r>
              <a:rPr sz="1800" spc="-114" dirty="0">
                <a:latin typeface="Microsoft Sans Serif"/>
                <a:cs typeface="Microsoft Sans Serif"/>
              </a:rPr>
              <a:t>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5" dirty="0" err="1">
                <a:latin typeface="Microsoft Sans Serif"/>
                <a:cs typeface="Microsoft Sans Serif"/>
              </a:rPr>
              <a:t>P</a:t>
            </a:r>
            <a:r>
              <a:rPr lang="en-US" spc="-415" dirty="0" err="1">
                <a:latin typeface="Microsoft Sans Serif"/>
                <a:cs typeface="Microsoft Sans Serif"/>
              </a:rPr>
              <a:t>e</a:t>
            </a:r>
            <a:r>
              <a:rPr lang="en-US" sz="1800" spc="-215" dirty="0" err="1">
                <a:latin typeface="Microsoft Sans Serif"/>
                <a:cs typeface="Microsoft Sans Serif"/>
              </a:rPr>
              <a:t>n</a:t>
            </a:r>
            <a:r>
              <a:rPr lang="en-US" sz="1800" spc="-10" dirty="0" err="1">
                <a:latin typeface="Microsoft Sans Serif"/>
                <a:cs typeface="Microsoft Sans Serif"/>
              </a:rPr>
              <a:t>g</a:t>
            </a:r>
            <a:r>
              <a:rPr lang="en-US" sz="1800" spc="-215" dirty="0" err="1">
                <a:latin typeface="Microsoft Sans Serif"/>
                <a:cs typeface="Microsoft Sans Serif"/>
              </a:rPr>
              <a:t>u</a:t>
            </a:r>
            <a:r>
              <a:rPr lang="en-US" sz="1800" spc="35" dirty="0" err="1">
                <a:latin typeface="Microsoft Sans Serif"/>
                <a:cs typeface="Microsoft Sans Serif"/>
              </a:rPr>
              <a:t>r</a:t>
            </a:r>
            <a:r>
              <a:rPr lang="en-US" sz="1800" spc="-215" dirty="0" err="1">
                <a:latin typeface="Microsoft Sans Serif"/>
                <a:cs typeface="Microsoft Sans Serif"/>
              </a:rPr>
              <a:t>u</a:t>
            </a:r>
            <a:r>
              <a:rPr lang="en-US" sz="1800" spc="-305" dirty="0" err="1">
                <a:latin typeface="Microsoft Sans Serif"/>
                <a:cs typeface="Microsoft Sans Serif"/>
              </a:rPr>
              <a:t>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lang="en-US" sz="1800" spc="-135" dirty="0" err="1">
                <a:latin typeface="Microsoft Sans Serif"/>
                <a:cs typeface="Microsoft Sans Serif"/>
              </a:rPr>
              <a:t>k</a:t>
            </a:r>
            <a:r>
              <a:rPr lang="en-US" sz="1800" spc="-105" dirty="0" err="1">
                <a:latin typeface="Microsoft Sans Serif"/>
                <a:cs typeface="Microsoft Sans Serif"/>
              </a:rPr>
              <a:t>o</a:t>
            </a:r>
            <a:r>
              <a:rPr lang="en-US" sz="1800" spc="-10" dirty="0" err="1">
                <a:latin typeface="Microsoft Sans Serif"/>
                <a:cs typeface="Microsoft Sans Serif"/>
              </a:rPr>
              <a:t>p</a:t>
            </a:r>
            <a:r>
              <a:rPr lang="en-US" sz="1800" spc="-105" dirty="0" err="1">
                <a:latin typeface="Microsoft Sans Serif"/>
                <a:cs typeface="Microsoft Sans Serif"/>
              </a:rPr>
              <a:t>e</a:t>
            </a:r>
            <a:r>
              <a:rPr lang="en-US" sz="1800" spc="-20" dirty="0" err="1">
                <a:latin typeface="Microsoft Sans Serif"/>
                <a:cs typeface="Microsoft Sans Serif"/>
              </a:rPr>
              <a:t>r</a:t>
            </a:r>
            <a:r>
              <a:rPr lang="en-US" sz="1800" spc="-10" dirty="0" err="1">
                <a:latin typeface="Microsoft Sans Serif"/>
                <a:cs typeface="Microsoft Sans Serif"/>
              </a:rPr>
              <a:t>a</a:t>
            </a:r>
            <a:r>
              <a:rPr lang="en-US" sz="1800" spc="-305" dirty="0" err="1">
                <a:latin typeface="Microsoft Sans Serif"/>
                <a:cs typeface="Microsoft Sans Serif"/>
              </a:rPr>
              <a:t>s</a:t>
            </a:r>
            <a:r>
              <a:rPr lang="en-US" sz="1800" spc="-20" dirty="0" err="1">
                <a:latin typeface="Microsoft Sans Serif"/>
                <a:cs typeface="Microsoft Sans Serif"/>
              </a:rPr>
              <a:t>i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636395"/>
            <a:ext cx="1784350" cy="506095"/>
          </a:xfrm>
          <a:custGeom>
            <a:avLst/>
            <a:gdLst/>
            <a:ahLst/>
            <a:cxnLst/>
            <a:rect l="l" t="t" r="r" b="b"/>
            <a:pathLst>
              <a:path w="1784350" h="506094">
                <a:moveTo>
                  <a:pt x="0" y="38099"/>
                </a:moveTo>
                <a:lnTo>
                  <a:pt x="0" y="0"/>
                </a:lnTo>
                <a:lnTo>
                  <a:pt x="1765300" y="0"/>
                </a:lnTo>
                <a:lnTo>
                  <a:pt x="1784350" y="19049"/>
                </a:lnTo>
                <a:lnTo>
                  <a:pt x="19050" y="19049"/>
                </a:lnTo>
                <a:lnTo>
                  <a:pt x="0" y="38099"/>
                </a:lnTo>
                <a:close/>
              </a:path>
              <a:path w="1784350" h="506094">
                <a:moveTo>
                  <a:pt x="19050" y="487044"/>
                </a:moveTo>
                <a:lnTo>
                  <a:pt x="0" y="467994"/>
                </a:lnTo>
                <a:lnTo>
                  <a:pt x="0" y="38099"/>
                </a:lnTo>
                <a:lnTo>
                  <a:pt x="19050" y="19049"/>
                </a:lnTo>
                <a:lnTo>
                  <a:pt x="19050" y="487044"/>
                </a:lnTo>
                <a:close/>
              </a:path>
              <a:path w="1784350" h="506094">
                <a:moveTo>
                  <a:pt x="1746250" y="38099"/>
                </a:moveTo>
                <a:lnTo>
                  <a:pt x="19050" y="38099"/>
                </a:lnTo>
                <a:lnTo>
                  <a:pt x="19050" y="19049"/>
                </a:lnTo>
                <a:lnTo>
                  <a:pt x="1746250" y="19049"/>
                </a:lnTo>
                <a:lnTo>
                  <a:pt x="1746250" y="38099"/>
                </a:lnTo>
                <a:close/>
              </a:path>
              <a:path w="1784350" h="506094">
                <a:moveTo>
                  <a:pt x="1746250" y="487044"/>
                </a:moveTo>
                <a:lnTo>
                  <a:pt x="1746250" y="19049"/>
                </a:lnTo>
                <a:lnTo>
                  <a:pt x="1765300" y="38099"/>
                </a:lnTo>
                <a:lnTo>
                  <a:pt x="1784350" y="38099"/>
                </a:lnTo>
                <a:lnTo>
                  <a:pt x="1784350" y="467994"/>
                </a:lnTo>
                <a:lnTo>
                  <a:pt x="1765300" y="467994"/>
                </a:lnTo>
                <a:lnTo>
                  <a:pt x="1746250" y="487044"/>
                </a:lnTo>
                <a:close/>
              </a:path>
              <a:path w="1784350" h="506094">
                <a:moveTo>
                  <a:pt x="1784350" y="38099"/>
                </a:moveTo>
                <a:lnTo>
                  <a:pt x="1765300" y="38099"/>
                </a:lnTo>
                <a:lnTo>
                  <a:pt x="1746250" y="19049"/>
                </a:lnTo>
                <a:lnTo>
                  <a:pt x="1784350" y="19049"/>
                </a:lnTo>
                <a:lnTo>
                  <a:pt x="1784350" y="38099"/>
                </a:lnTo>
                <a:close/>
              </a:path>
              <a:path w="1784350" h="506094">
                <a:moveTo>
                  <a:pt x="1765300" y="506094"/>
                </a:moveTo>
                <a:lnTo>
                  <a:pt x="0" y="506094"/>
                </a:lnTo>
                <a:lnTo>
                  <a:pt x="0" y="467994"/>
                </a:lnTo>
                <a:lnTo>
                  <a:pt x="19050" y="487044"/>
                </a:lnTo>
                <a:lnTo>
                  <a:pt x="1784350" y="487044"/>
                </a:lnTo>
                <a:lnTo>
                  <a:pt x="1768602" y="505802"/>
                </a:lnTo>
                <a:lnTo>
                  <a:pt x="1765300" y="506094"/>
                </a:lnTo>
                <a:close/>
              </a:path>
              <a:path w="1784350" h="506094">
                <a:moveTo>
                  <a:pt x="1746250" y="487044"/>
                </a:moveTo>
                <a:lnTo>
                  <a:pt x="19050" y="487044"/>
                </a:lnTo>
                <a:lnTo>
                  <a:pt x="19050" y="467994"/>
                </a:lnTo>
                <a:lnTo>
                  <a:pt x="1746250" y="467994"/>
                </a:lnTo>
                <a:lnTo>
                  <a:pt x="1746250" y="487044"/>
                </a:lnTo>
                <a:close/>
              </a:path>
              <a:path w="1784350" h="506094">
                <a:moveTo>
                  <a:pt x="1784350" y="487044"/>
                </a:moveTo>
                <a:lnTo>
                  <a:pt x="1746250" y="487044"/>
                </a:lnTo>
                <a:lnTo>
                  <a:pt x="1765300" y="467994"/>
                </a:lnTo>
                <a:lnTo>
                  <a:pt x="1784350" y="467994"/>
                </a:lnTo>
                <a:lnTo>
                  <a:pt x="1784350" y="4870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21472" y="545782"/>
              <a:ext cx="7583170" cy="6006465"/>
            </a:xfrm>
            <a:custGeom>
              <a:avLst/>
              <a:gdLst/>
              <a:ahLst/>
              <a:cxnLst/>
              <a:rect l="l" t="t" r="r" b="b"/>
              <a:pathLst>
                <a:path w="7583170" h="6006465">
                  <a:moveTo>
                    <a:pt x="5342255" y="7937"/>
                  </a:moveTo>
                  <a:lnTo>
                    <a:pt x="5334317" y="0"/>
                  </a:lnTo>
                  <a:lnTo>
                    <a:pt x="5326380" y="0"/>
                  </a:lnTo>
                  <a:lnTo>
                    <a:pt x="5326380" y="15875"/>
                  </a:lnTo>
                  <a:lnTo>
                    <a:pt x="5326380" y="5990590"/>
                  </a:lnTo>
                  <a:lnTo>
                    <a:pt x="15875" y="5990590"/>
                  </a:lnTo>
                  <a:lnTo>
                    <a:pt x="15875" y="15875"/>
                  </a:lnTo>
                  <a:lnTo>
                    <a:pt x="5326380" y="15875"/>
                  </a:lnTo>
                  <a:lnTo>
                    <a:pt x="5326380" y="0"/>
                  </a:lnTo>
                  <a:lnTo>
                    <a:pt x="7937" y="0"/>
                  </a:lnTo>
                  <a:lnTo>
                    <a:pt x="5880" y="266"/>
                  </a:lnTo>
                  <a:lnTo>
                    <a:pt x="0" y="7937"/>
                  </a:lnTo>
                  <a:lnTo>
                    <a:pt x="0" y="5998527"/>
                  </a:lnTo>
                  <a:lnTo>
                    <a:pt x="7937" y="6006465"/>
                  </a:lnTo>
                  <a:lnTo>
                    <a:pt x="5334317" y="6006465"/>
                  </a:lnTo>
                  <a:lnTo>
                    <a:pt x="5342255" y="5998527"/>
                  </a:lnTo>
                  <a:lnTo>
                    <a:pt x="5342255" y="5990590"/>
                  </a:lnTo>
                  <a:lnTo>
                    <a:pt x="5342255" y="15875"/>
                  </a:lnTo>
                  <a:lnTo>
                    <a:pt x="5342255" y="7937"/>
                  </a:lnTo>
                  <a:close/>
                </a:path>
                <a:path w="7583170" h="6006465">
                  <a:moveTo>
                    <a:pt x="7583017" y="2137194"/>
                  </a:moveTo>
                  <a:lnTo>
                    <a:pt x="7580147" y="2128101"/>
                  </a:lnTo>
                  <a:lnTo>
                    <a:pt x="5449481" y="2802572"/>
                  </a:lnTo>
                  <a:lnTo>
                    <a:pt x="5496890" y="2750248"/>
                  </a:lnTo>
                  <a:lnTo>
                    <a:pt x="5492712" y="2742323"/>
                  </a:lnTo>
                  <a:lnTo>
                    <a:pt x="5491137" y="2742831"/>
                  </a:lnTo>
                  <a:lnTo>
                    <a:pt x="5489841" y="2743847"/>
                  </a:lnTo>
                  <a:lnTo>
                    <a:pt x="5425122" y="2815272"/>
                  </a:lnTo>
                  <a:lnTo>
                    <a:pt x="5519153" y="2836443"/>
                  </a:lnTo>
                  <a:lnTo>
                    <a:pt x="5520804" y="2836519"/>
                  </a:lnTo>
                  <a:lnTo>
                    <a:pt x="5522379" y="2836037"/>
                  </a:lnTo>
                  <a:lnTo>
                    <a:pt x="5523700" y="2835033"/>
                  </a:lnTo>
                  <a:lnTo>
                    <a:pt x="5524589" y="2833636"/>
                  </a:lnTo>
                  <a:lnTo>
                    <a:pt x="5524957" y="2832023"/>
                  </a:lnTo>
                  <a:lnTo>
                    <a:pt x="5524741" y="2830385"/>
                  </a:lnTo>
                  <a:lnTo>
                    <a:pt x="5475948" y="2816961"/>
                  </a:lnTo>
                  <a:lnTo>
                    <a:pt x="5452351" y="2811653"/>
                  </a:lnTo>
                  <a:lnTo>
                    <a:pt x="7583017" y="2137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3435" y="2479548"/>
              <a:ext cx="1844039" cy="367665"/>
            </a:xfrm>
            <a:custGeom>
              <a:avLst/>
              <a:gdLst/>
              <a:ahLst/>
              <a:cxnLst/>
              <a:rect l="l" t="t" r="r" b="b"/>
              <a:pathLst>
                <a:path w="1844040" h="367664">
                  <a:moveTo>
                    <a:pt x="1844039" y="367284"/>
                  </a:moveTo>
                  <a:lnTo>
                    <a:pt x="0" y="367284"/>
                  </a:lnTo>
                  <a:lnTo>
                    <a:pt x="0" y="0"/>
                  </a:lnTo>
                  <a:lnTo>
                    <a:pt x="1844039" y="0"/>
                  </a:lnTo>
                  <a:lnTo>
                    <a:pt x="1844039" y="367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95117" y="2471102"/>
              <a:ext cx="1859914" cy="384175"/>
            </a:xfrm>
            <a:custGeom>
              <a:avLst/>
              <a:gdLst/>
              <a:ahLst/>
              <a:cxnLst/>
              <a:rect l="l" t="t" r="r" b="b"/>
              <a:pathLst>
                <a:path w="1859915" h="384175">
                  <a:moveTo>
                    <a:pt x="1851977" y="384175"/>
                  </a:moveTo>
                  <a:lnTo>
                    <a:pt x="7937" y="384175"/>
                  </a:lnTo>
                  <a:lnTo>
                    <a:pt x="5880" y="383908"/>
                  </a:lnTo>
                  <a:lnTo>
                    <a:pt x="0" y="376237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1851977" y="0"/>
                  </a:lnTo>
                  <a:lnTo>
                    <a:pt x="1859915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368300"/>
                  </a:lnTo>
                  <a:lnTo>
                    <a:pt x="7937" y="368300"/>
                  </a:lnTo>
                  <a:lnTo>
                    <a:pt x="15875" y="376237"/>
                  </a:lnTo>
                  <a:lnTo>
                    <a:pt x="1859915" y="376237"/>
                  </a:lnTo>
                  <a:lnTo>
                    <a:pt x="1859648" y="378294"/>
                  </a:lnTo>
                  <a:lnTo>
                    <a:pt x="1858848" y="380199"/>
                  </a:lnTo>
                  <a:lnTo>
                    <a:pt x="1857590" y="381850"/>
                  </a:lnTo>
                  <a:lnTo>
                    <a:pt x="1855939" y="383108"/>
                  </a:lnTo>
                  <a:lnTo>
                    <a:pt x="1854034" y="383908"/>
                  </a:lnTo>
                  <a:lnTo>
                    <a:pt x="1851977" y="384175"/>
                  </a:lnTo>
                  <a:close/>
                </a:path>
                <a:path w="1859915" h="384175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1859915" h="384175">
                  <a:moveTo>
                    <a:pt x="1844040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1844040" y="7937"/>
                  </a:lnTo>
                  <a:lnTo>
                    <a:pt x="1844040" y="15875"/>
                  </a:lnTo>
                  <a:close/>
                </a:path>
                <a:path w="1859915" h="384175">
                  <a:moveTo>
                    <a:pt x="1844040" y="376237"/>
                  </a:moveTo>
                  <a:lnTo>
                    <a:pt x="1844040" y="7937"/>
                  </a:lnTo>
                  <a:lnTo>
                    <a:pt x="1851977" y="15875"/>
                  </a:lnTo>
                  <a:lnTo>
                    <a:pt x="1859915" y="15875"/>
                  </a:lnTo>
                  <a:lnTo>
                    <a:pt x="1859915" y="368300"/>
                  </a:lnTo>
                  <a:lnTo>
                    <a:pt x="1851977" y="368300"/>
                  </a:lnTo>
                  <a:lnTo>
                    <a:pt x="1844040" y="376237"/>
                  </a:lnTo>
                  <a:close/>
                </a:path>
                <a:path w="1859915" h="384175">
                  <a:moveTo>
                    <a:pt x="1859915" y="15875"/>
                  </a:moveTo>
                  <a:lnTo>
                    <a:pt x="1851977" y="15875"/>
                  </a:lnTo>
                  <a:lnTo>
                    <a:pt x="1844040" y="7937"/>
                  </a:lnTo>
                  <a:lnTo>
                    <a:pt x="1859915" y="7937"/>
                  </a:lnTo>
                  <a:lnTo>
                    <a:pt x="1859915" y="15875"/>
                  </a:lnTo>
                  <a:close/>
                </a:path>
                <a:path w="1859915" h="384175">
                  <a:moveTo>
                    <a:pt x="15875" y="376237"/>
                  </a:moveTo>
                  <a:lnTo>
                    <a:pt x="7937" y="368300"/>
                  </a:lnTo>
                  <a:lnTo>
                    <a:pt x="15875" y="368300"/>
                  </a:lnTo>
                  <a:lnTo>
                    <a:pt x="15875" y="376237"/>
                  </a:lnTo>
                  <a:close/>
                </a:path>
                <a:path w="1859915" h="384175">
                  <a:moveTo>
                    <a:pt x="1844040" y="376237"/>
                  </a:moveTo>
                  <a:lnTo>
                    <a:pt x="15875" y="376237"/>
                  </a:lnTo>
                  <a:lnTo>
                    <a:pt x="15875" y="368300"/>
                  </a:lnTo>
                  <a:lnTo>
                    <a:pt x="1844040" y="368300"/>
                  </a:lnTo>
                  <a:lnTo>
                    <a:pt x="1844040" y="376237"/>
                  </a:lnTo>
                  <a:close/>
                </a:path>
                <a:path w="1859915" h="384175">
                  <a:moveTo>
                    <a:pt x="1859915" y="376237"/>
                  </a:moveTo>
                  <a:lnTo>
                    <a:pt x="1844040" y="376237"/>
                  </a:lnTo>
                  <a:lnTo>
                    <a:pt x="1851977" y="368300"/>
                  </a:lnTo>
                  <a:lnTo>
                    <a:pt x="1859915" y="368300"/>
                  </a:lnTo>
                  <a:lnTo>
                    <a:pt x="1859915" y="3762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03435" y="2479548"/>
            <a:ext cx="1844039" cy="3676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sz="1800" spc="-100" dirty="0">
                <a:latin typeface="Microsoft Sans Serif"/>
                <a:cs typeface="Microsoft Sans Serif"/>
              </a:rPr>
              <a:t>Lengkapi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datanya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85480" y="582295"/>
            <a:ext cx="276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245" dirty="0">
                <a:latin typeface="Arial"/>
                <a:cs typeface="Arial"/>
              </a:rPr>
              <a:t>F</a:t>
            </a:r>
            <a:r>
              <a:rPr b="1" spc="-75" dirty="0">
                <a:latin typeface="Arial"/>
                <a:cs typeface="Arial"/>
              </a:rPr>
              <a:t>O</a:t>
            </a:r>
            <a:r>
              <a:rPr b="1" spc="-254" dirty="0">
                <a:latin typeface="Arial"/>
                <a:cs typeface="Arial"/>
              </a:rPr>
              <a:t>R</a:t>
            </a:r>
            <a:r>
              <a:rPr b="1" spc="-80" dirty="0">
                <a:latin typeface="Arial"/>
                <a:cs typeface="Arial"/>
              </a:rPr>
              <a:t>M</a:t>
            </a:r>
            <a:r>
              <a:rPr b="1" spc="-160" dirty="0">
                <a:latin typeface="Arial"/>
                <a:cs typeface="Arial"/>
              </a:rPr>
              <a:t>U</a:t>
            </a:r>
            <a:r>
              <a:rPr b="1" spc="-335" dirty="0">
                <a:latin typeface="Arial"/>
                <a:cs typeface="Arial"/>
              </a:rPr>
              <a:t>L</a:t>
            </a:r>
            <a:r>
              <a:rPr b="1" spc="-35" dirty="0">
                <a:latin typeface="Arial"/>
                <a:cs typeface="Arial"/>
              </a:rPr>
              <a:t>I</a:t>
            </a:r>
            <a:r>
              <a:rPr b="1" spc="-254" dirty="0">
                <a:latin typeface="Arial"/>
                <a:cs typeface="Arial"/>
              </a:rPr>
              <a:t>R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290" dirty="0">
                <a:latin typeface="Arial"/>
                <a:cs typeface="Arial"/>
              </a:rPr>
              <a:t>D</a:t>
            </a:r>
            <a:r>
              <a:rPr b="1" spc="-175" dirty="0">
                <a:latin typeface="Arial"/>
                <a:cs typeface="Arial"/>
              </a:rPr>
              <a:t>A</a:t>
            </a:r>
            <a:r>
              <a:rPr b="1" spc="-375" dirty="0">
                <a:latin typeface="Arial"/>
                <a:cs typeface="Arial"/>
              </a:rPr>
              <a:t>T</a:t>
            </a:r>
            <a:r>
              <a:rPr b="1" spc="-65" dirty="0">
                <a:latin typeface="Arial"/>
                <a:cs typeface="Arial"/>
              </a:rPr>
              <a:t>A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254" dirty="0">
                <a:latin typeface="Arial"/>
                <a:cs typeface="Arial"/>
              </a:rPr>
              <a:t>P</a:t>
            </a:r>
            <a:r>
              <a:rPr b="1" spc="-345" dirty="0">
                <a:latin typeface="Arial"/>
                <a:cs typeface="Arial"/>
              </a:rPr>
              <a:t>E</a:t>
            </a:r>
            <a:r>
              <a:rPr b="1" spc="-65" dirty="0">
                <a:latin typeface="Arial"/>
                <a:cs typeface="Arial"/>
              </a:rPr>
              <a:t>N</a:t>
            </a:r>
            <a:r>
              <a:rPr b="1" spc="-165" dirty="0">
                <a:latin typeface="Arial"/>
                <a:cs typeface="Arial"/>
              </a:rPr>
              <a:t>G</a:t>
            </a:r>
            <a:r>
              <a:rPr b="1" spc="-160" dirty="0">
                <a:latin typeface="Arial"/>
                <a:cs typeface="Arial"/>
              </a:rPr>
              <a:t>U</a:t>
            </a:r>
            <a:r>
              <a:rPr b="1" spc="-330" dirty="0">
                <a:latin typeface="Arial"/>
                <a:cs typeface="Arial"/>
              </a:rPr>
              <a:t>R</a:t>
            </a:r>
            <a:r>
              <a:rPr b="1" spc="-160" dirty="0">
                <a:latin typeface="Arial"/>
                <a:cs typeface="Arial"/>
              </a:rPr>
              <a:t>U</a:t>
            </a:r>
            <a:r>
              <a:rPr b="1" spc="-210" dirty="0">
                <a:latin typeface="Arial"/>
                <a:cs typeface="Arial"/>
              </a:rPr>
              <a:t>S  </a:t>
            </a:r>
            <a:r>
              <a:rPr b="1" spc="-204" dirty="0">
                <a:latin typeface="Arial"/>
                <a:cs typeface="Arial"/>
              </a:rPr>
              <a:t>KOPERASI</a:t>
            </a:r>
          </a:p>
        </p:txBody>
      </p:sp>
      <p:sp>
        <p:nvSpPr>
          <p:cNvPr id="9" name="object 9"/>
          <p:cNvSpPr/>
          <p:nvPr/>
        </p:nvSpPr>
        <p:spPr>
          <a:xfrm>
            <a:off x="71755" y="972185"/>
            <a:ext cx="1380490" cy="506095"/>
          </a:xfrm>
          <a:custGeom>
            <a:avLst/>
            <a:gdLst/>
            <a:ahLst/>
            <a:cxnLst/>
            <a:rect l="l" t="t" r="r" b="b"/>
            <a:pathLst>
              <a:path w="1380490" h="506094">
                <a:moveTo>
                  <a:pt x="1361439" y="506094"/>
                </a:moveTo>
                <a:lnTo>
                  <a:pt x="19050" y="506094"/>
                </a:lnTo>
                <a:lnTo>
                  <a:pt x="15747" y="505802"/>
                </a:lnTo>
                <a:lnTo>
                  <a:pt x="0" y="487044"/>
                </a:lnTo>
                <a:lnTo>
                  <a:pt x="0" y="19049"/>
                </a:lnTo>
                <a:lnTo>
                  <a:pt x="19050" y="0"/>
                </a:lnTo>
                <a:lnTo>
                  <a:pt x="1361439" y="0"/>
                </a:lnTo>
                <a:lnTo>
                  <a:pt x="1380489" y="19049"/>
                </a:lnTo>
                <a:lnTo>
                  <a:pt x="38100" y="19049"/>
                </a:lnTo>
                <a:lnTo>
                  <a:pt x="19050" y="38099"/>
                </a:lnTo>
                <a:lnTo>
                  <a:pt x="38100" y="38099"/>
                </a:lnTo>
                <a:lnTo>
                  <a:pt x="38100" y="467994"/>
                </a:lnTo>
                <a:lnTo>
                  <a:pt x="19050" y="467994"/>
                </a:lnTo>
                <a:lnTo>
                  <a:pt x="38100" y="487044"/>
                </a:lnTo>
                <a:lnTo>
                  <a:pt x="1380489" y="487044"/>
                </a:lnTo>
                <a:lnTo>
                  <a:pt x="1380197" y="490346"/>
                </a:lnTo>
                <a:lnTo>
                  <a:pt x="1364742" y="505802"/>
                </a:lnTo>
                <a:lnTo>
                  <a:pt x="1361439" y="506094"/>
                </a:lnTo>
                <a:close/>
              </a:path>
              <a:path w="1380490" h="506094">
                <a:moveTo>
                  <a:pt x="38100" y="38099"/>
                </a:moveTo>
                <a:lnTo>
                  <a:pt x="19050" y="38099"/>
                </a:lnTo>
                <a:lnTo>
                  <a:pt x="38100" y="19049"/>
                </a:lnTo>
                <a:lnTo>
                  <a:pt x="38100" y="38099"/>
                </a:lnTo>
                <a:close/>
              </a:path>
              <a:path w="1380490" h="506094">
                <a:moveTo>
                  <a:pt x="1342389" y="38099"/>
                </a:moveTo>
                <a:lnTo>
                  <a:pt x="38100" y="38099"/>
                </a:lnTo>
                <a:lnTo>
                  <a:pt x="38100" y="19049"/>
                </a:lnTo>
                <a:lnTo>
                  <a:pt x="1342389" y="19049"/>
                </a:lnTo>
                <a:lnTo>
                  <a:pt x="1342389" y="38099"/>
                </a:lnTo>
                <a:close/>
              </a:path>
              <a:path w="1380490" h="506094">
                <a:moveTo>
                  <a:pt x="1342389" y="487044"/>
                </a:moveTo>
                <a:lnTo>
                  <a:pt x="1342389" y="19049"/>
                </a:lnTo>
                <a:lnTo>
                  <a:pt x="1361439" y="38099"/>
                </a:lnTo>
                <a:lnTo>
                  <a:pt x="1380489" y="38099"/>
                </a:lnTo>
                <a:lnTo>
                  <a:pt x="1380489" y="467994"/>
                </a:lnTo>
                <a:lnTo>
                  <a:pt x="1361439" y="467994"/>
                </a:lnTo>
                <a:lnTo>
                  <a:pt x="1342389" y="487044"/>
                </a:lnTo>
                <a:close/>
              </a:path>
              <a:path w="1380490" h="506094">
                <a:moveTo>
                  <a:pt x="1380489" y="38099"/>
                </a:moveTo>
                <a:lnTo>
                  <a:pt x="1361439" y="38099"/>
                </a:lnTo>
                <a:lnTo>
                  <a:pt x="1342389" y="19049"/>
                </a:lnTo>
                <a:lnTo>
                  <a:pt x="1380489" y="19049"/>
                </a:lnTo>
                <a:lnTo>
                  <a:pt x="1380489" y="38099"/>
                </a:lnTo>
                <a:close/>
              </a:path>
              <a:path w="1380490" h="506094">
                <a:moveTo>
                  <a:pt x="38100" y="487044"/>
                </a:moveTo>
                <a:lnTo>
                  <a:pt x="19050" y="467994"/>
                </a:lnTo>
                <a:lnTo>
                  <a:pt x="38100" y="467994"/>
                </a:lnTo>
                <a:lnTo>
                  <a:pt x="38100" y="487044"/>
                </a:lnTo>
                <a:close/>
              </a:path>
              <a:path w="1380490" h="506094">
                <a:moveTo>
                  <a:pt x="1342389" y="487044"/>
                </a:moveTo>
                <a:lnTo>
                  <a:pt x="38100" y="487044"/>
                </a:lnTo>
                <a:lnTo>
                  <a:pt x="38100" y="467994"/>
                </a:lnTo>
                <a:lnTo>
                  <a:pt x="1342389" y="467994"/>
                </a:lnTo>
                <a:lnTo>
                  <a:pt x="1342389" y="487044"/>
                </a:lnTo>
                <a:close/>
              </a:path>
              <a:path w="1380490" h="506094">
                <a:moveTo>
                  <a:pt x="1380489" y="487044"/>
                </a:moveTo>
                <a:lnTo>
                  <a:pt x="1342389" y="487044"/>
                </a:lnTo>
                <a:lnTo>
                  <a:pt x="1361439" y="467994"/>
                </a:lnTo>
                <a:lnTo>
                  <a:pt x="1380489" y="467994"/>
                </a:lnTo>
                <a:lnTo>
                  <a:pt x="1380489" y="4870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72614" y="2423159"/>
            <a:ext cx="3120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6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19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0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200" b="1" spc="-22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200" b="1" spc="-5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229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10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="1" spc="-17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b="1" spc="-19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200" b="1" spc="-16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9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22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="1" spc="-114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438</Words>
  <Application>Microsoft Office PowerPoint</Application>
  <PresentationFormat>Widescreen</PresentationFormat>
  <Paragraphs>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Algerian</vt:lpstr>
      <vt:lpstr>Arial</vt:lpstr>
      <vt:lpstr>Arial MT</vt:lpstr>
      <vt:lpstr>Calibri</vt:lpstr>
      <vt:lpstr>Microsoft Sans Serif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KLIK DATA KOPERASI</vt:lpstr>
      <vt:lpstr>PowerPoint Presentation</vt:lpstr>
      <vt:lpstr>HALAMAN TAMBAH PRIODE KEPENGURUSAN  KOPRASI</vt:lpstr>
      <vt:lpstr>PowerPoint Presentation</vt:lpstr>
      <vt:lpstr>FORMULIR DATA PENGURUS  KOPERASI</vt:lpstr>
      <vt:lpstr>Klik Kelembagaan untuk Menambah  Data Kelembagaan</vt:lpstr>
      <vt:lpstr>PowerPoint Presentation</vt:lpstr>
      <vt:lpstr>Klick Indikator Usaha  Untuk menambah Laporan  Keuangan Usaha</vt:lpstr>
      <vt:lpstr>FORMULIR LAPORAN KEUANGAN  KOPERASI</vt:lpstr>
      <vt:lpstr>PowerPoint Presentation</vt:lpstr>
      <vt:lpstr>HALAMAN NERACA KEUANGAN KOPERASI</vt:lpstr>
      <vt:lpstr>FORMULIR NERACA KEUANGAN KOPERASI</vt:lpstr>
      <vt:lpstr>PowerPoint Presentation</vt:lpstr>
      <vt:lpstr>Data Keragaan Aktif dapat di download  Melalui Microsoft Exel</vt:lpstr>
      <vt:lpstr>PowerPoint Presentation</vt:lpstr>
      <vt:lpstr>PowerPoint Presentation</vt:lpstr>
      <vt:lpstr>PowerPoint Presentation</vt:lpstr>
      <vt:lpstr>Pilihan nya ada koperasi aktif dan koperasi baru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4</cp:revision>
  <dcterms:created xsi:type="dcterms:W3CDTF">2022-09-13T03:12:29Z</dcterms:created>
  <dcterms:modified xsi:type="dcterms:W3CDTF">2022-11-23T07:29:58Z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2022-09-13T00:00:00Z</vt:filetime>
  </property>
</Properties>
</file>